
<file path=[Content_Types].xml><?xml version="1.0" encoding="utf-8"?>
<Types xmlns="http://schemas.openxmlformats.org/package/2006/content-types"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notesSlides/notesSlide286.xml" ContentType="application/vnd.openxmlformats-officedocument.presentationml.notesSlide+xml"/>
  <Override PartName="/ppt/notesSlides/notesSlide302.xml" ContentType="application/vnd.openxmlformats-officedocument.presentationml.notesSlide+xml"/>
  <Override PartName="/ppt/slides/slide218.xml" ContentType="application/vnd.openxmlformats-officedocument.presentationml.slide+xml"/>
  <Override PartName="/ppt/notesSlides/notesSlide85.xml" ContentType="application/vnd.openxmlformats-officedocument.presentationml.notesSlide+xml"/>
  <Override PartName="/ppt/notesSlides/notesSlide141.xml" ContentType="application/vnd.openxmlformats-officedocument.presentationml.notesSlide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17.xml" ContentType="application/vnd.openxmlformats-officedocument.presentationml.notesSlide+xml"/>
  <Default Extension="xml" ContentType="application/xml"/>
  <Override PartName="/ppt/slides/slide50.xml" ContentType="application/vnd.openxmlformats-officedocument.presentationml.slide+xml"/>
  <Override PartName="/ppt/slides/slide243.xml" ContentType="application/vnd.openxmlformats-officedocument.presentationml.slide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42.xml" ContentType="application/vnd.openxmlformats-officedocument.presentationml.notesSlide+xml"/>
  <Override PartName="/ppt/slides/slide319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158.xml" ContentType="application/vnd.openxmlformats-officedocument.presentationml.slide+xml"/>
  <Override PartName="/ppt/slides/slide344.xml" ContentType="application/vnd.openxmlformats-officedocument.presentationml.slide+xml"/>
  <Override PartName="/ppt/notesSlides/notesSlide318.xml" ContentType="application/vnd.openxmlformats-officedocument.presentationml.notesSlide+xml"/>
  <Override PartName="/ppt/slides/slide136.xml" ContentType="application/vnd.openxmlformats-officedocument.presentationml.slide+xml"/>
  <Override PartName="/ppt/slides/slide183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343.xml" ContentType="application/vnd.openxmlformats-officedocument.presentationml.notesSlide+xml"/>
  <Override PartName="/ppt/slides/slide88.xml" ContentType="application/vnd.openxmlformats-officedocument.presentationml.slide+xml"/>
  <Override PartName="/ppt/slides/slide259.xml" ContentType="application/vnd.openxmlformats-officedocument.presentationml.slide+xml"/>
  <Override PartName="/ppt/slides/slide322.xml" ContentType="application/vnd.openxmlformats-officedocument.presentationml.slide+xml"/>
  <Override PartName="/ppt/notesSlides/notesSlide135.xml" ContentType="application/vnd.openxmlformats-officedocument.presentationml.notesSlide+xml"/>
  <Override PartName="/ppt/notesSlides/notesSlide182.xml" ContentType="application/vnd.openxmlformats-officedocument.presentationml.notes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14.xml" ContentType="application/vnd.openxmlformats-officedocument.presentationml.slide+xml"/>
  <Override PartName="/ppt/slides/slide161.xml" ContentType="application/vnd.openxmlformats-officedocument.presentationml.slide+xml"/>
  <Override PartName="/ppt/slides/slide300.xml" ContentType="application/vnd.openxmlformats-officedocument.presentationml.slide+xml"/>
  <Override PartName="/ppt/notesSlides/notesSlide79.xml" ContentType="application/vnd.openxmlformats-officedocument.presentationml.notesSlide+xml"/>
  <Override PartName="/ppt/notesSlides/notesSlide258.xml" ContentType="application/vnd.openxmlformats-officedocument.presentationml.notesSlide+xml"/>
  <Override PartName="/ppt/notesSlides/notesSlide321.xml" ContentType="application/vnd.openxmlformats-officedocument.presentationml.notesSlide+xml"/>
  <Override PartName="/ppt/slides/slide237.xml" ContentType="application/vnd.openxmlformats-officedocument.presentationml.slide+xml"/>
  <Override PartName="/ppt/slides/slide284.xml" ContentType="application/vnd.openxmlformats-officedocument.presentationml.slide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57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60.xml" ContentType="application/vnd.openxmlformats-officedocument.presentationml.notesSlide+xml"/>
  <Override PartName="/ppt/slides/slide44.xml" ContentType="application/vnd.openxmlformats-officedocument.presentationml.slide+xml"/>
  <Override PartName="/ppt/slides/slide91.xml" ContentType="application/vnd.openxmlformats-officedocument.presentationml.slide+xml"/>
  <Override PartName="/ppt/slides/slide215.xml" ContentType="application/vnd.openxmlformats-officedocument.presentationml.slide+xml"/>
  <Override PartName="/ppt/slides/slide262.xml" ContentType="application/vnd.openxmlformats-officedocument.presentationml.slide+xml"/>
  <Override PartName="/ppt/notesSlides/notesSlide236.xml" ContentType="application/vnd.openxmlformats-officedocument.presentationml.notesSlide+xml"/>
  <Override PartName="/ppt/notesSlides/notesSlide283.xml" ContentType="application/vnd.openxmlformats-officedocument.presentationml.notesSlide+xml"/>
  <Override PartName="/ppt/slides/slide22.xml" ContentType="application/vnd.openxmlformats-officedocument.presentationml.slide+xml"/>
  <Override PartName="/ppt/slides/slide199.xml" ContentType="application/vnd.openxmlformats-officedocument.presentationml.slide+xml"/>
  <Override PartName="/ppt/notesSlides/notesSlide35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214.xml" ContentType="application/vnd.openxmlformats-officedocument.presentationml.notesSlide+xml"/>
  <Override PartName="/ppt/notesSlides/notesSlide261.xml" ContentType="application/vnd.openxmlformats-officedocument.presentationml.notesSlide+xml"/>
  <Override PartName="/ppt/notesSlides/notesSlide359.xml" ContentType="application/vnd.openxmlformats-officedocument.presentationml.notesSlide+xml"/>
  <Override PartName="/ppt/slides/slide240.xml" ContentType="application/vnd.openxmlformats-officedocument.presentationml.slide+xml"/>
  <Override PartName="/ppt/slides/slide338.xml" ContentType="application/vnd.openxmlformats-officedocument.presentationml.slide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198.xml" ContentType="application/vnd.openxmlformats-officedocument.presentationml.notesSlide+xml"/>
  <Override PartName="/ppt/notesSlides/notesSlide337.xml" ContentType="application/vnd.openxmlformats-officedocument.presentationml.notesSlide+xml"/>
  <Override PartName="/ppt/slides/slide177.xml" ContentType="application/vnd.openxmlformats-officedocument.presentationml.slide+xml"/>
  <Override PartName="/ppt/slides/slide316.xml" ContentType="application/vnd.openxmlformats-officedocument.presentationml.slide+xml"/>
  <Override PartName="/ppt/slides/slide363.xml" ContentType="application/vnd.openxmlformats-officedocument.presentationml.slide+xml"/>
  <Override PartName="/ppt/notesSlides/notesSlide129.xml" ContentType="application/vnd.openxmlformats-officedocument.presentationml.notesSlide+xml"/>
  <Override PartName="/ppt/notesSlides/notesSlide176.xml" ContentType="application/vnd.openxmlformats-officedocument.presentationml.notesSlide+xml"/>
  <Override PartName="/ppt/slides/slide108.xml" ContentType="application/vnd.openxmlformats-officedocument.presentationml.slide+xml"/>
  <Override PartName="/ppt/slides/slide155.xml" ContentType="application/vnd.openxmlformats-officedocument.presentationml.slide+xml"/>
  <Override PartName="/ppt/notesSlides/notesSlide315.xml" ContentType="application/vnd.openxmlformats-officedocument.presentationml.notesSlide+xml"/>
  <Override PartName="/ppt/notesSlides/notesSlide362.xml" ContentType="application/vnd.openxmlformats-officedocument.presentationml.notesSlide+xml"/>
  <Override PartName="/ppt/slides/slide278.xml" ContentType="application/vnd.openxmlformats-officedocument.presentationml.slide+xml"/>
  <Override PartName="/ppt/slides/slide341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299.xml" ContentType="application/vnd.openxmlformats-officedocument.presentationml.notesSlide+xml"/>
  <Override PartName="/ppt/notesSlides/notesSlide340.xml" ContentType="application/vnd.openxmlformats-officedocument.presentationml.notes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s/slide133.xml" ContentType="application/vnd.openxmlformats-officedocument.presentationml.slide+xml"/>
  <Override PartName="/ppt/slides/slide180.xml" ContentType="application/vnd.openxmlformats-officedocument.presentationml.slide+xml"/>
  <Override PartName="/ppt/notesSlides/notesSlide98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277.xml" ContentType="application/vnd.openxmlformats-officedocument.presentationml.notesSlide+xml"/>
  <Override PartName="/ppt/slides/slide111.xml" ContentType="application/vnd.openxmlformats-officedocument.presentationml.slide+xml"/>
  <Override PartName="/ppt/slides/slide209.xml" ContentType="application/vnd.openxmlformats-officedocument.presentationml.slide+xml"/>
  <Override PartName="/ppt/slides/slide256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16.xml" ContentType="application/vnd.openxmlformats-officedocument.presentationml.slide+xml"/>
  <Override PartName="/ppt/slides/slide63.xml" ContentType="application/vnd.openxmlformats-officedocument.presentationml.slide+xml"/>
  <Override PartName="/ppt/slides/slide234.xml" ContentType="application/vnd.openxmlformats-officedocument.presentationml.slide+xml"/>
  <Override PartName="/ppt/slides/slide281.xml" ContentType="application/vnd.openxmlformats-officedocument.presentationml.slide+xml"/>
  <Override PartName="/ppt/slides/slide379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10.xml" ContentType="application/vnd.openxmlformats-officedocument.presentationml.notesSlide+xml"/>
  <Override PartName="/ppt/notesSlides/notesSlide208.xml" ContentType="application/vnd.openxmlformats-officedocument.presentationml.notesSlide+xml"/>
  <Override PartName="/ppt/notesSlides/notesSlide255.xml" ContentType="application/vnd.openxmlformats-officedocument.presentationml.notesSlide+xml"/>
  <Override PartName="/ppt/slides/slide41.xml" ContentType="application/vnd.openxmlformats-officedocument.presentationml.slide+xml"/>
  <Override PartName="/ppt/slides/slide357.xml" ContentType="application/vnd.openxmlformats-officedocument.presentationml.slide+xml"/>
  <Override PartName="/ppt/notesSlides/notesSlide54.xml" ContentType="application/vnd.openxmlformats-officedocument.presentationml.notesSlide+xml"/>
  <Override PartName="/ppt/notesSlides/notesSlide233.xml" ContentType="application/vnd.openxmlformats-officedocument.presentationml.notesSlide+xml"/>
  <Override PartName="/ppt/notesSlides/notesSlide280.xml" ContentType="application/vnd.openxmlformats-officedocument.presentationml.notesSlide+xml"/>
  <Override PartName="/ppt/notesSlides/notesSlide378.xml" ContentType="application/vnd.openxmlformats-officedocument.presentationml.notesSlide+xml"/>
  <Override PartName="/ppt/slides/slide149.xml" ContentType="application/vnd.openxmlformats-officedocument.presentationml.slide+xml"/>
  <Override PartName="/ppt/slides/slide196.xml" ContentType="application/vnd.openxmlformats-officedocument.presentationml.slide+xml"/>
  <Override PartName="/ppt/slides/slide212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309.xml" ContentType="application/vnd.openxmlformats-officedocument.presentationml.notesSlide+xml"/>
  <Override PartName="/ppt/notesSlides/notesSlide356.xml" ContentType="application/vnd.openxmlformats-officedocument.presentationml.notesSlide+xml"/>
  <Override PartName="/ppt/slides/slide335.xml" ContentType="application/vnd.openxmlformats-officedocument.presentationml.slide+xml"/>
  <Override PartName="/ppt/slides/slide382.xml" ContentType="application/vnd.openxmlformats-officedocument.presentationml.slide+xml"/>
  <Override PartName="/ppt/notesSlides/notesSlide148.xml" ContentType="application/vnd.openxmlformats-officedocument.presentationml.notesSlide+xml"/>
  <Override PartName="/ppt/notesSlides/notesSlide195.xml" ContentType="application/vnd.openxmlformats-officedocument.presentationml.notesSlide+xml"/>
  <Override PartName="/ppt/notesSlides/notesSlide211.xml" ContentType="application/vnd.openxmlformats-officedocument.presentationml.notesSlide+xml"/>
  <Override PartName="/ppt/slides/slide79.xml" ContentType="application/vnd.openxmlformats-officedocument.presentationml.slide+xml"/>
  <Override PartName="/ppt/slides/slide127.xml" ContentType="application/vnd.openxmlformats-officedocument.presentationml.slide+xml"/>
  <Override PartName="/ppt/slides/slide174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334.xml" ContentType="application/vnd.openxmlformats-officedocument.presentationml.notesSlide+xml"/>
  <Override PartName="/ppt/notesSlides/notesSlide381.xml" ContentType="application/vnd.openxmlformats-officedocument.presentationml.notesSlide+xml"/>
  <Override PartName="/ppt/slides/slide7.xml" ContentType="application/vnd.openxmlformats-officedocument.presentationml.slide+xml"/>
  <Override PartName="/ppt/slides/slide297.xml" ContentType="application/vnd.openxmlformats-officedocument.presentationml.slide+xml"/>
  <Override PartName="/ppt/slides/slide313.xml" ContentType="application/vnd.openxmlformats-officedocument.presentationml.slide+xml"/>
  <Override PartName="/ppt/slides/slide360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126.xml" ContentType="application/vnd.openxmlformats-officedocument.presentationml.notesSlide+xml"/>
  <Override PartName="/ppt/notesSlides/notesSlide173.xml" ContentType="application/vnd.openxmlformats-officedocument.presentationml.notesSlide+xml"/>
  <Override PartName="/ppt/notesSlides/notesSlide312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7.xml" ContentType="application/vnd.openxmlformats-officedocument.presentationml.slide+xml"/>
  <Override PartName="/ppt/slides/slide105.xml" ContentType="application/vnd.openxmlformats-officedocument.presentationml.slide+xml"/>
  <Override PartName="/ppt/slides/slide15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249.xml" ContentType="application/vnd.openxmlformats-officedocument.presentationml.notesSlide+xml"/>
  <Override PartName="/ppt/notesSlides/notesSlide296.xml" ContentType="application/vnd.openxmlformats-officedocument.presentationml.notesSlide+xml"/>
  <Override PartName="/ppt/slides/slide130.xml" ContentType="application/vnd.openxmlformats-officedocument.presentationml.slide+xml"/>
  <Override PartName="/ppt/slides/slide228.xml" ContentType="application/vnd.openxmlformats-officedocument.presentationml.slide+xml"/>
  <Override PartName="/ppt/slides/slide275.xml" ContentType="application/vnd.openxmlformats-officedocument.presentationml.slide+xml"/>
  <Override PartName="/ppt/notesSlides/notesSlide48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35.xml" ContentType="application/vnd.openxmlformats-officedocument.presentationml.slide+xml"/>
  <Override PartName="/ppt/slides/slide82.xml" ContentType="application/vnd.openxmlformats-officedocument.presentationml.slide+xml"/>
  <Override PartName="/ppt/slides/slide206.xml" ContentType="application/vnd.openxmlformats-officedocument.presentationml.slide+xml"/>
  <Override PartName="/ppt/slides/slide253.xml" ContentType="application/vnd.openxmlformats-officedocument.presentationml.slide+xml"/>
  <Override PartName="/ppt/notesSlides/notesSlide227.xml" ContentType="application/vnd.openxmlformats-officedocument.presentationml.notesSlide+xml"/>
  <Override PartName="/ppt/notesSlides/notesSlide274.xml" ContentType="application/vnd.openxmlformats-officedocument.presentationml.notesSlide+xml"/>
  <Override PartName="/ppt/slides/slide13.xml" ContentType="application/vnd.openxmlformats-officedocument.presentationml.slide+xml"/>
  <Override PartName="/ppt/slides/slide60.xml" ContentType="application/vnd.openxmlformats-officedocument.presentationml.slide+xml"/>
  <Override PartName="/ppt/slides/slide329.xml" ContentType="application/vnd.openxmlformats-officedocument.presentationml.slide+xml"/>
  <Override PartName="/ppt/slides/slide376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205.xml" ContentType="application/vnd.openxmlformats-officedocument.presentationml.notesSlide+xml"/>
  <Override PartName="/ppt/notesSlides/notesSlide252.xml" ContentType="application/vnd.openxmlformats-officedocument.presentationml.notesSlide+xml"/>
  <Override PartName="/ppt/slides/slide168.xml" ContentType="application/vnd.openxmlformats-officedocument.presentationml.slide+xml"/>
  <Override PartName="/ppt/slides/slide23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51.xml" ContentType="application/vnd.openxmlformats-officedocument.presentationml.notesSlide+xml"/>
  <Override PartName="/ppt/notesSlides/notesSlide189.xml" ContentType="application/vnd.openxmlformats-officedocument.presentationml.notesSlide+xml"/>
  <Override PartName="/ppt/notesSlides/notesSlide328.xml" ContentType="application/vnd.openxmlformats-officedocument.presentationml.notesSlide+xml"/>
  <Override PartName="/ppt/notesSlides/notesSlide375.xml" ContentType="application/vnd.openxmlformats-officedocument.presentationml.notesSlide+xml"/>
  <Override PartName="/ppt/slides/slide307.xml" ContentType="application/vnd.openxmlformats-officedocument.presentationml.slide+xml"/>
  <Override PartName="/ppt/slides/slide354.xml" ContentType="application/vnd.openxmlformats-officedocument.presentationml.slide+xml"/>
  <Override PartName="/ppt/notesSlides/notesSlide167.xml" ContentType="application/vnd.openxmlformats-officedocument.presentationml.notesSlide+xml"/>
  <Override PartName="/ppt/notesSlides/notesSlide230.xml" ContentType="application/vnd.openxmlformats-officedocument.presentationml.notesSlide+xml"/>
  <Override PartName="/ppt/slides/slide98.xml" ContentType="application/vnd.openxmlformats-officedocument.presentationml.slide+xml"/>
  <Override PartName="/ppt/slides/slide146.xml" ContentType="application/vnd.openxmlformats-officedocument.presentationml.slide+xml"/>
  <Override PartName="/ppt/slides/slide193.xml" ContentType="application/vnd.openxmlformats-officedocument.presentationml.slide+xml"/>
  <Override PartName="/ppt/slides/slide332.xml" ContentType="application/vnd.openxmlformats-officedocument.presentationml.slide+xml"/>
  <Override PartName="/ppt/notesSlides/notesSlide306.xml" ContentType="application/vnd.openxmlformats-officedocument.presentationml.notesSlide+xml"/>
  <Override PartName="/ppt/notesSlides/notesSlide353.xml" ContentType="application/vnd.openxmlformats-officedocument.presentationml.notesSlide+xml"/>
  <Override PartName="/ppt/slides/slide124.xml" ContentType="application/vnd.openxmlformats-officedocument.presentationml.slide+xml"/>
  <Override PartName="/ppt/slides/slide171.xml" ContentType="application/vnd.openxmlformats-officedocument.presentationml.slide+xml"/>
  <Override PartName="/ppt/slides/slide269.xml" ContentType="application/vnd.openxmlformats-officedocument.presentationml.slide+xml"/>
  <Override PartName="/ppt/notesSlides/notesSlide89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92.xml" ContentType="application/vnd.openxmlformats-officedocument.presentationml.notesSlide+xml"/>
  <Override PartName="/ppt/notesSlides/notesSlide331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310.xml" ContentType="application/vnd.openxmlformats-officedocument.presentationml.slide+xml"/>
  <Override PartName="/ppt/notesSlides/notesSlide123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268.xml" ContentType="application/vnd.openxmlformats-officedocument.presentationml.notesSlide+xml"/>
  <Override PartName="/ppt/slides/slide4.xml" ContentType="application/vnd.openxmlformats-officedocument.presentationml.slide+xml"/>
  <Override PartName="/ppt/slides/slide54.xml" ContentType="application/vnd.openxmlformats-officedocument.presentationml.slide+xml"/>
  <Override PartName="/ppt/slides/slide102.xml" ContentType="application/vnd.openxmlformats-officedocument.presentationml.slide+xml"/>
  <Override PartName="/ppt/slides/slide247.xml" ContentType="application/vnd.openxmlformats-officedocument.presentationml.slide+xml"/>
  <Override PartName="/ppt/slides/slide29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notesSlides/notesSlide246.xml" ContentType="application/vnd.openxmlformats-officedocument.presentationml.notesSlide+xml"/>
  <Override PartName="/ppt/notesSlides/notesSlide293.xml" ContentType="application/vnd.openxmlformats-officedocument.presentationml.notesSlide+xml"/>
  <Override PartName="/ppt/slides/slide225.xml" ContentType="application/vnd.openxmlformats-officedocument.presentationml.slide+xml"/>
  <Override PartName="/ppt/slides/slide272.xml" ContentType="application/vnd.openxmlformats-officedocument.presentationml.slide+xml"/>
  <Override PartName="/ppt/notesSlides/notesSlide45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slides/slide348.xml" ContentType="application/vnd.openxmlformats-officedocument.presentationml.slide+xml"/>
  <Override PartName="/ppt/notesSlides/notesSlide224.xml" ContentType="application/vnd.openxmlformats-officedocument.presentationml.notesSlide+xml"/>
  <Override PartName="/ppt/notesSlides/notesSlide271.xml" ContentType="application/vnd.openxmlformats-officedocument.presentationml.notesSlide+xml"/>
  <Override PartName="/ppt/notesSlides/notesSlide369.xml" ContentType="application/vnd.openxmlformats-officedocument.presentationml.notesSlide+xml"/>
  <Override PartName="/ppt/slides/slide10.xml" ContentType="application/vnd.openxmlformats-officedocument.presentationml.slide+xml"/>
  <Override PartName="/ppt/slides/slide187.xml" ContentType="application/vnd.openxmlformats-officedocument.presentationml.slide+xml"/>
  <Override PartName="/ppt/slides/slide203.xml" ContentType="application/vnd.openxmlformats-officedocument.presentationml.slide+xml"/>
  <Override PartName="/ppt/slides/slide250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347.xml" ContentType="application/vnd.openxmlformats-officedocument.presentationml.notesSlide+xml"/>
  <Override PartName="/ppt/slides/slide326.xml" ContentType="application/vnd.openxmlformats-officedocument.presentationml.slide+xml"/>
  <Override PartName="/ppt/slides/slide373.xml" ContentType="application/vnd.openxmlformats-officedocument.presentationml.slide+xml"/>
  <Override PartName="/ppt/notesSlides/notesSlide139.xml" ContentType="application/vnd.openxmlformats-officedocument.presentationml.notesSlide+xml"/>
  <Override PartName="/ppt/notesSlides/notesSlide186.xml" ContentType="application/vnd.openxmlformats-officedocument.presentationml.notesSlide+xml"/>
  <Override PartName="/ppt/notesSlides/notesSlide202.xml" ContentType="application/vnd.openxmlformats-officedocument.presentationml.notesSlide+xml"/>
  <Override PartName="/ppt/slides/slide118.xml" ContentType="application/vnd.openxmlformats-officedocument.presentationml.slide+xml"/>
  <Override PartName="/ppt/slides/slide165.xml" ContentType="application/vnd.openxmlformats-officedocument.presentationml.slide+xml"/>
  <Override PartName="/ppt/slides/slide304.xml" ContentType="application/vnd.openxmlformats-officedocument.presentationml.slide+xml"/>
  <Override PartName="/ppt/slides/slide351.xml" ContentType="application/vnd.openxmlformats-officedocument.presentationml.slide+xml"/>
  <Override PartName="/ppt/notesSlides/notesSlide325.xml" ContentType="application/vnd.openxmlformats-officedocument.presentationml.notesSlide+xml"/>
  <Override PartName="/ppt/notesSlides/notesSlide372.xml" ContentType="application/vnd.openxmlformats-officedocument.presentationml.notesSlide+xml"/>
  <Override PartName="/ppt/slides/slide143.xml" ContentType="application/vnd.openxmlformats-officedocument.presentationml.slide+xml"/>
  <Override PartName="/ppt/slides/slide190.xml" ContentType="application/vnd.openxmlformats-officedocument.presentationml.slide+xml"/>
  <Override PartName="/ppt/slides/slide288.xml" ContentType="application/vnd.openxmlformats-officedocument.presentationml.slide+xml"/>
  <Override PartName="/ppt/notesSlides/notesSlide117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303.xml" ContentType="application/vnd.openxmlformats-officedocument.presentationml.notesSlide+xml"/>
  <Override PartName="/ppt/notesSlides/notesSlide350.xml" ContentType="application/vnd.openxmlformats-officedocument.presentationml.notesSlid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notesSlides/notesSlide142.xml" ContentType="application/vnd.openxmlformats-officedocument.presentationml.notesSlide+xml"/>
  <Override PartName="/ppt/notesSlides/notesSlide287.xml" ContentType="application/vnd.openxmlformats-officedocument.presentationml.notesSlide+xml"/>
  <Override PartName="/ppt/slides/slide26.xml" ContentType="application/vnd.openxmlformats-officedocument.presentationml.slide+xml"/>
  <Override PartName="/ppt/slides/slide73.xml" ContentType="application/vnd.openxmlformats-officedocument.presentationml.slide+xml"/>
  <Override PartName="/ppt/slides/slide121.xml" ContentType="application/vnd.openxmlformats-officedocument.presentationml.slide+xml"/>
  <Override PartName="/ppt/slides/slide219.xml" ContentType="application/vnd.openxmlformats-officedocument.presentationml.slide+xml"/>
  <Override PartName="/ppt/slides/slide266.xml" ContentType="application/vnd.openxmlformats-officedocument.presentationml.slide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218.xml" ContentType="application/vnd.openxmlformats-officedocument.presentationml.notesSlide+xml"/>
  <Override PartName="/ppt/notesSlides/notesSlide265.xml" ContentType="application/vnd.openxmlformats-officedocument.presentationml.notesSlide+xml"/>
  <Override PartName="/ppt/slides/slide1.xml" ContentType="application/vnd.openxmlformats-officedocument.presentationml.slide+xml"/>
  <Override PartName="/ppt/slides/slide244.xml" ContentType="application/vnd.openxmlformats-officedocument.presentationml.slide+xml"/>
  <Override PartName="/ppt/slides/slide29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120.xml" ContentType="application/vnd.openxmlformats-officedocument.presentationml.notesSlide+xml"/>
  <Override PartName="/ppt/slides/slide51.xml" ContentType="application/vnd.openxmlformats-officedocument.presentationml.slide+xml"/>
  <Override PartName="/ppt/slides/slide367.xml" ContentType="application/vnd.openxmlformats-officedocument.presentationml.slide+xml"/>
  <Override PartName="/ppt/notesSlides/notesSlide243.xml" ContentType="application/vnd.openxmlformats-officedocument.presentationml.notesSlide+xml"/>
  <Override PartName="/ppt/notesSlides/notesSlide290.xml" ContentType="application/vnd.openxmlformats-officedocument.presentationml.notesSlide+xml"/>
  <Override PartName="/ppt/slides/slide159.xml" ContentType="application/vnd.openxmlformats-officedocument.presentationml.slide+xml"/>
  <Override PartName="/ppt/slides/slide222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221.xml" ContentType="application/vnd.openxmlformats-officedocument.presentationml.notesSlide+xml"/>
  <Override PartName="/ppt/notesSlides/notesSlide319.xml" ContentType="application/vnd.openxmlformats-officedocument.presentationml.notesSlide+xml"/>
  <Override PartName="/ppt/notesSlides/notesSlide366.xml" ContentType="application/vnd.openxmlformats-officedocument.presentationml.notesSlide+xml"/>
  <Override PartName="/ppt/slides/slide200.xml" ContentType="application/vnd.openxmlformats-officedocument.presentationml.slide+xml"/>
  <Override PartName="/ppt/slides/slide345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58.xml" ContentType="application/vnd.openxmlformats-officedocument.presentationml.notesSlide+xml"/>
  <Override PartName="/ppt/slides/slide89.xml" ContentType="application/vnd.openxmlformats-officedocument.presentationml.slide+xml"/>
  <Override PartName="/ppt/slides/slide137.xml" ContentType="application/vnd.openxmlformats-officedocument.presentationml.slide+xml"/>
  <Override PartName="/ppt/slides/slide184.xml" ContentType="application/vnd.openxmlformats-officedocument.presentationml.slide+xml"/>
  <Override PartName="/ppt/slides/slide323.xml" ContentType="application/vnd.openxmlformats-officedocument.presentationml.slide+xml"/>
  <Override PartName="/ppt/slides/slide370.xml" ContentType="application/vnd.openxmlformats-officedocument.presentationml.slide+xml"/>
  <Override PartName="/ppt/notesSlides/notesSlide344.xml" ContentType="application/vnd.openxmlformats-officedocument.presentationml.notesSlide+xml"/>
  <Override PartName="/ppt/slides/slide115.xml" ContentType="application/vnd.openxmlformats-officedocument.presentationml.slide+xml"/>
  <Override PartName="/ppt/slides/slide162.xml" ContentType="application/vnd.openxmlformats-officedocument.presentationml.slide+xml"/>
  <Override PartName="/ppt/notesSlides/notesSlide136.xml" ContentType="application/vnd.openxmlformats-officedocument.presentationml.notesSlide+xml"/>
  <Override PartName="/ppt/notesSlides/notesSlide183.xml" ContentType="application/vnd.openxmlformats-officedocument.presentationml.notesSlide+xml"/>
  <Override PartName="/ppt/notesSlides/notesSlide322.xml" ContentType="application/vnd.openxmlformats-officedocument.presentationml.notesSlide+xml"/>
  <Override PartName="/ppt/slides/slide67.xml" ContentType="application/vnd.openxmlformats-officedocument.presentationml.slide+xml"/>
  <Override PartName="/ppt/slides/slide238.xml" ContentType="application/vnd.openxmlformats-officedocument.presentationml.slide+xml"/>
  <Override PartName="/ppt/slides/slide285.xml" ContentType="application/vnd.openxmlformats-officedocument.presentationml.slide+xml"/>
  <Override PartName="/ppt/slides/slide301.xml" ContentType="application/vnd.openxmlformats-officedocument.presentationml.slide+xml"/>
  <Override PartName="/ppt/slideLayouts/slideLayout19.xml" ContentType="application/vnd.openxmlformats-officedocument.presentationml.slideLayout+xml"/>
  <Override PartName="/ppt/notesSlides/notesSlide114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259.xml" ContentType="application/vnd.openxmlformats-officedocument.presentationml.notesSlide+xml"/>
  <Override PartName="/ppt/slides/slide45.xml" ContentType="application/vnd.openxmlformats-officedocument.presentationml.slide+xml"/>
  <Override PartName="/ppt/slides/slide92.xml" ContentType="application/vnd.openxmlformats-officedocument.presentationml.slide+xml"/>
  <Override PartName="/ppt/slides/slide140.xml" ContentType="application/vnd.openxmlformats-officedocument.presentationml.slide+xml"/>
  <Override PartName="/ppt/theme/theme3.xml" ContentType="application/vnd.openxmlformats-officedocument.theme+xml"/>
  <Override PartName="/ppt/notesSlides/notesSlide58.xml" ContentType="application/vnd.openxmlformats-officedocument.presentationml.notesSlide+xml"/>
  <Override PartName="/ppt/notesSlides/notesSlide237.xml" ContentType="application/vnd.openxmlformats-officedocument.presentationml.notesSlide+xml"/>
  <Override PartName="/ppt/notesSlides/notesSlide284.xml" ContentType="application/vnd.openxmlformats-officedocument.presentationml.notesSlide+xml"/>
  <Override PartName="/ppt/notesSlides/notesSlide300.xml" ContentType="application/vnd.openxmlformats-officedocument.presentationml.notesSlide+xml"/>
  <Override PartName="/ppt/slides/slide216.xml" ContentType="application/vnd.openxmlformats-officedocument.presentationml.slide+xml"/>
  <Override PartName="/ppt/slides/slide263.xml" ContentType="application/vnd.openxmlformats-officedocument.presentationml.slide+xml"/>
  <Override PartName="/ppt/notesSlides/notesSlide36.xml" ContentType="application/vnd.openxmlformats-officedocument.presentationml.notesSlide+xml"/>
  <Override PartName="/ppt/notesSlides/notesSlide83.xml" ContentType="application/vnd.openxmlformats-officedocument.presentationml.notesSlide+xml"/>
  <Override PartName="/ppt/slides/slide23.xml" ContentType="application/vnd.openxmlformats-officedocument.presentationml.slide+xml"/>
  <Override PartName="/ppt/slides/slide70.xml" ContentType="application/vnd.openxmlformats-officedocument.presentationml.slide+xml"/>
  <Override PartName="/ppt/slides/slide241.xml" ContentType="application/vnd.openxmlformats-officedocument.presentationml.slide+xml"/>
  <Override PartName="/ppt/slides/slide339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199.xml" ContentType="application/vnd.openxmlformats-officedocument.presentationml.notesSlide+xml"/>
  <Override PartName="/ppt/notesSlides/notesSlide215.xml" ContentType="application/vnd.openxmlformats-officedocument.presentationml.notesSlide+xml"/>
  <Override PartName="/ppt/notesSlides/notesSlide262.xml" ContentType="application/vnd.openxmlformats-officedocument.presentationml.notesSlide+xml"/>
  <Override PartName="/ppt/slides/slide178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240.xml" ContentType="application/vnd.openxmlformats-officedocument.presentationml.notesSlide+xml"/>
  <Override PartName="/ppt/notesSlides/notesSlide338.xml" ContentType="application/vnd.openxmlformats-officedocument.presentationml.notesSlide+xml"/>
  <Override PartName="/ppt/slides/slide317.xml" ContentType="application/vnd.openxmlformats-officedocument.presentationml.slide+xml"/>
  <Override PartName="/ppt/slides/slide364.xml" ContentType="application/vnd.openxmlformats-officedocument.presentationml.slide+xml"/>
  <Override PartName="/ppt/notesSlides/notesSlide177.xml" ContentType="application/vnd.openxmlformats-officedocument.presentationml.notesSlide+xml"/>
  <Override PartName="/ppt/notesSlides/notesSlide316.xml" ContentType="application/vnd.openxmlformats-officedocument.presentationml.notesSlide+xml"/>
  <Override PartName="/ppt/notesSlides/notesSlide363.xml" ContentType="application/vnd.openxmlformats-officedocument.presentationml.notesSlide+xml"/>
  <Override PartName="/ppt/slides/slide109.xml" ContentType="application/vnd.openxmlformats-officedocument.presentationml.slide+xml"/>
  <Override PartName="/ppt/slides/slide156.xml" ContentType="application/vnd.openxmlformats-officedocument.presentationml.slide+xml"/>
  <Override PartName="/ppt/slides/slide342.xml" ContentType="application/vnd.openxmlformats-officedocument.presentationml.slide+xml"/>
  <Override PartName="/ppt/notesSlides/notesSlide108.xml" ContentType="application/vnd.openxmlformats-officedocument.presentationml.notesSlide+xml"/>
  <Override PartName="/ppt/notesSlides/notesSlide155.xml" ContentType="application/vnd.openxmlformats-officedocument.presentationml.notesSlide+xml"/>
  <Override PartName="/ppt/slides/slide134.xml" ContentType="application/vnd.openxmlformats-officedocument.presentationml.slide+xml"/>
  <Override PartName="/ppt/slides/slide181.xml" ContentType="application/vnd.openxmlformats-officedocument.presentationml.slide+xml"/>
  <Override PartName="/ppt/slides/slide279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341.xml" ContentType="application/vnd.openxmlformats-officedocument.presentationml.notesSlide+xml"/>
  <Override PartName="/ppt/slides/slide39.xml" ContentType="application/vnd.openxmlformats-officedocument.presentationml.slide+xml"/>
  <Override PartName="/ppt/slides/slide86.xml" ContentType="application/vnd.openxmlformats-officedocument.presentationml.slide+xml"/>
  <Override PartName="/ppt/slides/slide257.xml" ContentType="application/vnd.openxmlformats-officedocument.presentationml.slide+xml"/>
  <Override PartName="/ppt/slides/slide320.xml" ContentType="application/vnd.openxmlformats-officedocument.presentationml.slide+xml"/>
  <Override PartName="/ppt/notesSlides/notesSlide133.xml" ContentType="application/vnd.openxmlformats-officedocument.presentationml.notesSlide+xml"/>
  <Override PartName="/ppt/notesSlides/notesSlide180.xml" ContentType="application/vnd.openxmlformats-officedocument.presentationml.notesSlide+xml"/>
  <Override PartName="/ppt/notesSlides/notesSlide278.xml" ContentType="application/vnd.openxmlformats-officedocument.presentationml.notesSlide+xml"/>
  <Override PartName="/ppt/slides/slide17.xml" ContentType="application/vnd.openxmlformats-officedocument.presentationml.slide+xml"/>
  <Override PartName="/ppt/slides/slide64.xml" ContentType="application/vnd.openxmlformats-officedocument.presentationml.slide+xml"/>
  <Override PartName="/ppt/slides/slide112.xml" ContentType="application/vnd.openxmlformats-officedocument.presentationml.slide+xml"/>
  <Override PartName="/ppt/notesSlides/notesSlide77.xml" ContentType="application/vnd.openxmlformats-officedocument.presentationml.notesSlide+xml"/>
  <Override PartName="/ppt/notesSlides/notesSlide209.xml" ContentType="application/vnd.openxmlformats-officedocument.presentationml.notesSlide+xml"/>
  <Override PartName="/ppt/notesSlides/notesSlide256.xml" ContentType="application/vnd.openxmlformats-officedocument.presentationml.notesSlide+xml"/>
  <Override PartName="/ppt/slides/slide235.xml" ContentType="application/vnd.openxmlformats-officedocument.presentationml.slide+xml"/>
  <Override PartName="/ppt/slides/slide282.xml" ContentType="application/vnd.openxmlformats-officedocument.presentationml.slide+xml"/>
  <Override PartName="/ppt/slideLayouts/slideLayout16.xml" ContentType="application/vnd.openxmlformats-officedocument.presentationml.slideLayout+xml"/>
  <Override PartName="/ppt/notesSlides/notesSlide55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379.xml" ContentType="application/vnd.openxmlformats-officedocument.presentationml.notesSlide+xml"/>
  <Override PartName="/ppt/slides/slide42.xml" ContentType="application/vnd.openxmlformats-officedocument.presentationml.slide+xml"/>
  <Override PartName="/ppt/slides/slide213.xml" ContentType="application/vnd.openxmlformats-officedocument.presentationml.slide+xml"/>
  <Override PartName="/ppt/slides/slide260.xml" ContentType="application/vnd.openxmlformats-officedocument.presentationml.slide+xml"/>
  <Override PartName="/ppt/slides/slide358.xml" ContentType="application/vnd.openxmlformats-officedocument.presentationml.slide+xml"/>
  <Override PartName="/ppt/notesSlides/notesSlide234.xml" ContentType="application/vnd.openxmlformats-officedocument.presentationml.notesSlide+xml"/>
  <Override PartName="/ppt/notesSlides/notesSlide281.xml" ContentType="application/vnd.openxmlformats-officedocument.presentationml.notesSlide+xml"/>
  <Override PartName="/ppt/slides/slide20.xml" ContentType="application/vnd.openxmlformats-officedocument.presentationml.slide+xml"/>
  <Override PartName="/ppt/slides/slide197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212.xml" ContentType="application/vnd.openxmlformats-officedocument.presentationml.notesSlide+xml"/>
  <Override PartName="/ppt/notesSlides/notesSlide357.xml" ContentType="application/vnd.openxmlformats-officedocument.presentationml.notesSlide+xml"/>
  <Override PartName="/ppt/slides/slide336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96.xml" ContentType="application/vnd.openxmlformats-officedocument.presentationml.notesSlide+xml"/>
  <Override PartName="/ppt/notesSlides/notesSlide335.xml" ContentType="application/vnd.openxmlformats-officedocument.presentationml.notesSlide+xml"/>
  <Override PartName="/ppt/notesSlides/notesSlide382.xml" ContentType="application/vnd.openxmlformats-officedocument.presentationml.notesSlide+xml"/>
  <Override PartName="/ppt/slides/slide128.xml" ContentType="application/vnd.openxmlformats-officedocument.presentationml.slide+xml"/>
  <Override PartName="/ppt/slides/slide175.xml" ContentType="application/vnd.openxmlformats-officedocument.presentationml.slide+xml"/>
  <Override PartName="/ppt/slides/slide314.xml" ContentType="application/vnd.openxmlformats-officedocument.presentationml.slide+xml"/>
  <Override PartName="/ppt/slides/slide361.xml" ContentType="application/vnd.openxmlformats-officedocument.presentationml.slide+xml"/>
  <Override PartName="/ppt/notesSlides/notesSlide127.xml" ContentType="application/vnd.openxmlformats-officedocument.presentationml.notesSlide+xml"/>
  <Override PartName="/ppt/notesSlides/notesSlide174.xml" ContentType="application/vnd.openxmlformats-officedocument.presentationml.notesSlide+xml"/>
  <Override PartName="/ppt/slides/slide8.xml" ContentType="application/vnd.openxmlformats-officedocument.presentationml.slide+xml"/>
  <Override PartName="/ppt/slides/slide106.xml" ContentType="application/vnd.openxmlformats-officedocument.presentationml.slide+xml"/>
  <Override PartName="/ppt/slides/slide153.xml" ContentType="application/vnd.openxmlformats-officedocument.presentationml.slide+xml"/>
  <Override PartName="/ppt/slides/slide298.xml" ContentType="application/vnd.openxmlformats-officedocument.presentationml.slide+xml"/>
  <Override PartName="/ppt/notesSlides/notesSlide313.xml" ContentType="application/vnd.openxmlformats-officedocument.presentationml.notesSlide+xml"/>
  <Override PartName="/ppt/notesSlides/notesSlide360.xml" ContentType="application/vnd.openxmlformats-officedocument.presentationml.notesSlide+xml"/>
  <Override PartName="/ppt/slides/slide58.xml" ContentType="application/vnd.openxmlformats-officedocument.presentationml.slide+xml"/>
  <Override PartName="/ppt/slides/slide229.xml" ContentType="application/vnd.openxmlformats-officedocument.presentationml.slide+xml"/>
  <Override PartName="/ppt/slides/slide27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297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31.xml" ContentType="application/vnd.openxmlformats-officedocument.presentationml.slide+xml"/>
  <Override PartName="/ppt/notesSlides/notesSlide49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228.xml" ContentType="application/vnd.openxmlformats-officedocument.presentationml.notesSlide+xml"/>
  <Override PartName="/ppt/notesSlides/notesSlide275.xml" ContentType="application/vnd.openxmlformats-officedocument.presentationml.notesSlide+xml"/>
  <Override PartName="/ppt/slides/slide207.xml" ContentType="application/vnd.openxmlformats-officedocument.presentationml.slide+xml"/>
  <Override PartName="/ppt/slides/slide254.xml" ContentType="application/vnd.openxmlformats-officedocument.presentationml.slide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Override PartName="/ppt/slides/slide14.xml" ContentType="application/vnd.openxmlformats-officedocument.presentationml.slide+xml"/>
  <Override PartName="/ppt/slides/slide61.xml" ContentType="application/vnd.openxmlformats-officedocument.presentationml.slide+xml"/>
  <Override PartName="/ppt/slides/slide232.xml" ContentType="application/vnd.openxmlformats-officedocument.presentationml.slide+xml"/>
  <Override PartName="/ppt/slides/slide37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206.xml" ContentType="application/vnd.openxmlformats-officedocument.presentationml.notesSlide+xml"/>
  <Override PartName="/ppt/notesSlides/notesSlide253.xml" ContentType="application/vnd.openxmlformats-officedocument.presentationml.notesSlide+xml"/>
  <Override PartName="/ppt/slides/slide169.xml" ContentType="application/vnd.openxmlformats-officedocument.presentationml.slide+xml"/>
  <Override PartName="/ppt/slides/slide308.xml" ContentType="application/vnd.openxmlformats-officedocument.presentationml.slide+xml"/>
  <Override PartName="/ppt/slides/slide35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52.xml" ContentType="application/vnd.openxmlformats-officedocument.presentationml.notesSlide+xml"/>
  <Override PartName="/ppt/notesSlides/notesSlide231.xml" ContentType="application/vnd.openxmlformats-officedocument.presentationml.notesSlide+xml"/>
  <Override PartName="/ppt/notesSlides/notesSlide329.xml" ContentType="application/vnd.openxmlformats-officedocument.presentationml.notesSlide+xml"/>
  <Override PartName="/ppt/notesSlides/notesSlide376.xml" ContentType="application/vnd.openxmlformats-officedocument.presentationml.notesSlide+xml"/>
  <Override PartName="/ppt/slides/slide147.xml" ContentType="application/vnd.openxmlformats-officedocument.presentationml.slide+xml"/>
  <Override PartName="/ppt/slides/slide194.xml" ContentType="application/vnd.openxmlformats-officedocument.presentationml.slide+xml"/>
  <Override PartName="/ppt/slides/slide210.xml" ContentType="application/vnd.openxmlformats-officedocument.presentationml.slide+xml"/>
  <Override PartName="/ppt/notesSlides/notesSlide30.xml" ContentType="application/vnd.openxmlformats-officedocument.presentationml.notesSlide+xml"/>
  <Override PartName="/ppt/notesSlides/notesSlide168.xml" ContentType="application/vnd.openxmlformats-officedocument.presentationml.notesSlide+xml"/>
  <Override PartName="/ppt/notesSlides/notesSlide307.xml" ContentType="application/vnd.openxmlformats-officedocument.presentationml.notesSlide+xml"/>
  <Override PartName="/ppt/notesSlides/notesSlide354.xml" ContentType="application/vnd.openxmlformats-officedocument.presentationml.notesSlide+xml"/>
  <Override PartName="/ppt/slides/slide99.xml" ContentType="application/vnd.openxmlformats-officedocument.presentationml.slide+xml"/>
  <Override PartName="/ppt/slides/slide333.xml" ContentType="application/vnd.openxmlformats-officedocument.presentationml.slide+xml"/>
  <Override PartName="/ppt/slides/slide380.xml" ContentType="application/vnd.openxmlformats-officedocument.presentationml.slide+xml"/>
  <Override PartName="/ppt/notesSlides/notesSlide146.xml" ContentType="application/vnd.openxmlformats-officedocument.presentationml.notesSlide+xml"/>
  <Override PartName="/ppt/notesSlides/notesSlide193.xml" ContentType="application/vnd.openxmlformats-officedocument.presentationml.notesSlide+xml"/>
  <Override PartName="/ppt/slides/slide77.xml" ContentType="application/vnd.openxmlformats-officedocument.presentationml.slide+xml"/>
  <Override PartName="/ppt/slides/slide125.xml" ContentType="application/vnd.openxmlformats-officedocument.presentationml.slide+xml"/>
  <Override PartName="/ppt/slides/slide172.xml" ContentType="application/vnd.openxmlformats-officedocument.presentationml.slide+xml"/>
  <Override PartName="/ppt/notesSlides/notesSlide269.xml" ContentType="application/vnd.openxmlformats-officedocument.presentationml.notesSlide+xml"/>
  <Override PartName="/ppt/notesSlides/notesSlide332.xml" ContentType="application/vnd.openxmlformats-officedocument.presentationml.notesSlide+xml"/>
  <Override PartName="/ppt/slides/slide5.xml" ContentType="application/vnd.openxmlformats-officedocument.presentationml.slide+xml"/>
  <Override PartName="/ppt/slides/slide103.xml" ContentType="application/vnd.openxmlformats-officedocument.presentationml.slide+xml"/>
  <Override PartName="/ppt/slides/slide150.xml" ContentType="application/vnd.openxmlformats-officedocument.presentationml.slide+xml"/>
  <Override PartName="/ppt/slides/slide248.xml" ContentType="application/vnd.openxmlformats-officedocument.presentationml.slide+xml"/>
  <Override PartName="/ppt/slides/slide295.xml" ContentType="application/vnd.openxmlformats-officedocument.presentationml.slide+xml"/>
  <Override PartName="/ppt/slides/slide311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68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71.xml" ContentType="application/vnd.openxmlformats-officedocument.presentationml.notesSlide+xml"/>
  <Override PartName="/ppt/notesSlides/notesSlide310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102.xml" ContentType="application/vnd.openxmlformats-officedocument.presentationml.notesSlide+xml"/>
  <Override PartName="/ppt/notesSlides/notesSlide247.xml" ContentType="application/vnd.openxmlformats-officedocument.presentationml.notesSlide+xml"/>
  <Override PartName="/ppt/notesSlides/notesSlide294.xml" ContentType="application/vnd.openxmlformats-officedocument.presentationml.notesSlide+xml"/>
  <Override PartName="/ppt/slides/slide33.xml" ContentType="application/vnd.openxmlformats-officedocument.presentationml.slide+xml"/>
  <Override PartName="/ppt/slides/slide80.xml" ContentType="application/vnd.openxmlformats-officedocument.presentationml.slide+xml"/>
  <Override PartName="/ppt/slides/slide226.xml" ContentType="application/vnd.openxmlformats-officedocument.presentationml.slide+xml"/>
  <Override PartName="/ppt/slides/slide273.xml" ContentType="application/vnd.openxmlformats-officedocument.presentationml.slide+xml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22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04.xml" ContentType="application/vnd.openxmlformats-officedocument.presentationml.slide+xml"/>
  <Override PartName="/ppt/slides/slide251.xml" ContentType="application/vnd.openxmlformats-officedocument.presentationml.slide+xml"/>
  <Override PartName="/ppt/slides/slide349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27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8.xml" ContentType="application/vnd.openxmlformats-officedocument.presentationml.slide+xml"/>
  <Override PartName="/ppt/slides/slide327.xml" ContentType="application/vnd.openxmlformats-officedocument.presentationml.slide+xml"/>
  <Override PartName="/ppt/slides/slide374.xml" ContentType="application/vnd.openxmlformats-officedocument.presentationml.slide+xml"/>
  <Override PartName="/ppt/notesSlides/notesSlide203.xml" ContentType="application/vnd.openxmlformats-officedocument.presentationml.notesSlide+xml"/>
  <Override PartName="/ppt/notesSlides/notesSlide250.xml" ContentType="application/vnd.openxmlformats-officedocument.presentationml.notesSlide+xml"/>
  <Override PartName="/ppt/notesSlides/notesSlide348.xml" ContentType="application/vnd.openxmlformats-officedocument.presentationml.notesSlide+xml"/>
  <Override PartName="/ppt/slides/slide119.xml" ContentType="application/vnd.openxmlformats-officedocument.presentationml.slide+xml"/>
  <Override PartName="/ppt/slides/slide166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87.xml" ContentType="application/vnd.openxmlformats-officedocument.presentationml.notesSlide+xml"/>
  <Override PartName="/ppt/notesSlides/notesSlide326.xml" ContentType="application/vnd.openxmlformats-officedocument.presentationml.notesSlide+xml"/>
  <Override PartName="/ppt/notesSlides/notesSlide373.xml" ContentType="application/vnd.openxmlformats-officedocument.presentationml.notesSlide+xml"/>
  <Override PartName="/ppt/slides/slide305.xml" ContentType="application/vnd.openxmlformats-officedocument.presentationml.slide+xml"/>
  <Override PartName="/ppt/slides/slide352.xml" ContentType="application/vnd.openxmlformats-officedocument.presentationml.slide+xml"/>
  <Override PartName="/ppt/notesSlides/notesSlide118.xml" ContentType="application/vnd.openxmlformats-officedocument.presentationml.notesSlide+xml"/>
  <Override PartName="/ppt/notesSlides/notesSlide165.xml" ContentType="application/vnd.openxmlformats-officedocument.presentationml.notesSlide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slides/slide144.xml" ContentType="application/vnd.openxmlformats-officedocument.presentationml.slide+xml"/>
  <Override PartName="/ppt/slides/slide191.xml" ContentType="application/vnd.openxmlformats-officedocument.presentationml.slide+xml"/>
  <Override PartName="/ppt/slides/slide289.xml" ContentType="application/vnd.openxmlformats-officedocument.presentationml.slide+xml"/>
  <Override PartName="/ppt/slides/slide330.xml" ContentType="application/vnd.openxmlformats-officedocument.presentationml.slide+xml"/>
  <Override PartName="/ppt/notesSlides/notesSlide288.xml" ContentType="application/vnd.openxmlformats-officedocument.presentationml.notesSlide+xml"/>
  <Override PartName="/ppt/notesSlides/notesSlide304.xml" ContentType="application/vnd.openxmlformats-officedocument.presentationml.notesSlide+xml"/>
  <Override PartName="/ppt/notesSlides/notesSlide351.xml" ContentType="application/vnd.openxmlformats-officedocument.presentationml.notesSlide+xml"/>
  <Override PartName="/ppt/slides/slide122.xml" ContentType="application/vnd.openxmlformats-officedocument.presentationml.slide+xml"/>
  <Override PartName="/ppt/slides/slide267.xml" ContentType="application/vnd.openxmlformats-officedocument.presentationml.slide+xml"/>
  <Override PartName="/ppt/notesSlides/notesSlide87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90.xml" ContentType="application/vnd.openxmlformats-officedocument.presentationml.notesSlide+xml"/>
  <Override PartName="/ppt/slides/slide27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21.xml" ContentType="application/vnd.openxmlformats-officedocument.presentationml.notesSlide+xml"/>
  <Override PartName="/ppt/notesSlides/notesSlide219.xml" ContentType="application/vnd.openxmlformats-officedocument.presentationml.notesSlide+xml"/>
  <Override PartName="/ppt/notesSlides/notesSlide266.xml" ContentType="application/vnd.openxmlformats-officedocument.presentationml.notesSlide+xml"/>
  <Override PartName="/ppt/slides/slide2.xml" ContentType="application/vnd.openxmlformats-officedocument.presentationml.slide+xml"/>
  <Override PartName="/ppt/slides/slide52.xml" ContentType="application/vnd.openxmlformats-officedocument.presentationml.slide+xml"/>
  <Override PartName="/ppt/slides/slide100.xml" ContentType="application/vnd.openxmlformats-officedocument.presentationml.slide+xml"/>
  <Override PartName="/ppt/slides/slide245.xml" ContentType="application/vnd.openxmlformats-officedocument.presentationml.slide+xml"/>
  <Override PartName="/ppt/slides/slide29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244.xml" ContentType="application/vnd.openxmlformats-officedocument.presentationml.notesSlide+xml"/>
  <Override PartName="/ppt/notesSlides/notesSlide291.xml" ContentType="application/vnd.openxmlformats-officedocument.presentationml.notesSlide+xml"/>
  <Override PartName="/ppt/slides/slide223.xml" ContentType="application/vnd.openxmlformats-officedocument.presentationml.slide+xml"/>
  <Override PartName="/ppt/slides/slide270.xml" ContentType="application/vnd.openxmlformats-officedocument.presentationml.slide+xml"/>
  <Override PartName="/ppt/slides/slide368.xml" ContentType="application/vnd.openxmlformats-officedocument.presentationml.slide+xml"/>
  <Override PartName="/ppt/notesSlides/notesSlide43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30.xml" ContentType="application/vnd.openxmlformats-officedocument.presentationml.slide+xml"/>
  <Override PartName="/ppt/slides/slide346.xml" ContentType="application/vnd.openxmlformats-officedocument.presentationml.slide+xml"/>
  <Override PartName="/ppt/notesSlides/notesSlide222.xml" ContentType="application/vnd.openxmlformats-officedocument.presentationml.notesSlide+xml"/>
  <Override PartName="/ppt/notesSlides/notesSlide367.xml" ContentType="application/vnd.openxmlformats-officedocument.presentationml.notesSlide+xml"/>
  <Override PartName="/ppt/slides/slide138.xml" ContentType="application/vnd.openxmlformats-officedocument.presentationml.slide+xml"/>
  <Override PartName="/ppt/slides/slide185.xml" ContentType="application/vnd.openxmlformats-officedocument.presentationml.slide+xml"/>
  <Override PartName="/ppt/slides/slide20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200.xml" ContentType="application/vnd.openxmlformats-officedocument.presentationml.notesSlide+xml"/>
  <Override PartName="/ppt/notesSlides/notesSlide345.xml" ContentType="application/vnd.openxmlformats-officedocument.presentationml.notesSlide+xml"/>
  <Override PartName="/ppt/slides/slide324.xml" ContentType="application/vnd.openxmlformats-officedocument.presentationml.slide+xml"/>
  <Override PartName="/ppt/slides/slide371.xml" ContentType="application/vnd.openxmlformats-officedocument.presentationml.slide+xml"/>
  <Override PartName="/ppt/notesSlides/notesSlide137.xml" ContentType="application/vnd.openxmlformats-officedocument.presentationml.notesSlide+xml"/>
  <Override PartName="/ppt/notesSlides/notesSlide184.xml" ContentType="application/vnd.openxmlformats-officedocument.presentationml.notesSlide+xml"/>
  <Override PartName="/ppt/slides/slide68.xml" ContentType="application/vnd.openxmlformats-officedocument.presentationml.slide+xml"/>
  <Override PartName="/ppt/slides/slide116.xml" ContentType="application/vnd.openxmlformats-officedocument.presentationml.slide+xml"/>
  <Override PartName="/ppt/slides/slide163.xml" ContentType="application/vnd.openxmlformats-officedocument.presentationml.slide+xml"/>
  <Override PartName="/ppt/slides/slide302.xml" ContentType="application/vnd.openxmlformats-officedocument.presentationml.slide+xml"/>
  <Override PartName="/ppt/notesSlides/notesSlide323.xml" ContentType="application/vnd.openxmlformats-officedocument.presentationml.notesSlide+xml"/>
  <Override PartName="/ppt/notesSlides/notesSlide370.xml" ContentType="application/vnd.openxmlformats-officedocument.presentationml.notesSlide+xml"/>
  <Override PartName="/ppt/slides/slide141.xml" ContentType="application/vnd.openxmlformats-officedocument.presentationml.slide+xml"/>
  <Override PartName="/ppt/slides/slide239.xml" ContentType="application/vnd.openxmlformats-officedocument.presentationml.slide+xml"/>
  <Override PartName="/ppt/slides/slide286.xml" ContentType="application/vnd.openxmlformats-officedocument.presentationml.slide+xml"/>
  <Override PartName="/ppt/notesSlides/notesSlide59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301.xml" ContentType="application/vnd.openxmlformats-officedocument.presentationml.notesSlide+xml"/>
  <Override PartName="/ppt/slides/slide46.xml" ContentType="application/vnd.openxmlformats-officedocument.presentationml.slide+xml"/>
  <Override PartName="/ppt/slides/slide93.xml" ContentType="application/vnd.openxmlformats-officedocument.presentationml.slide+xml"/>
  <Override PartName="/ppt/slides/slide217.xml" ContentType="application/vnd.openxmlformats-officedocument.presentationml.slide+xml"/>
  <Override PartName="/ppt/slides/slide264.xml" ContentType="application/vnd.openxmlformats-officedocument.presentationml.slide+xml"/>
  <Override PartName="/ppt/notesSlides/notesSlide140.xml" ContentType="application/vnd.openxmlformats-officedocument.presentationml.notesSlide+xml"/>
  <Override PartName="/ppt/notesSlides/notesSlide238.xml" ContentType="application/vnd.openxmlformats-officedocument.presentationml.notesSlide+xml"/>
  <Override PartName="/ppt/notesSlides/notesSlide285.xml" ContentType="application/vnd.openxmlformats-officedocument.presentationml.notesSlide+xml"/>
  <Override PartName="/ppt/slides/slide24.xml" ContentType="application/vnd.openxmlformats-officedocument.presentationml.slide+xml"/>
  <Override PartName="/ppt/slides/slide71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216.xml" ContentType="application/vnd.openxmlformats-officedocument.presentationml.notesSlide+xml"/>
  <Override PartName="/ppt/notesSlides/notesSlide263.xml" ContentType="application/vnd.openxmlformats-officedocument.presentationml.notesSlide+xml"/>
  <Override PartName="/ppt/slides/slide2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339.xml" ContentType="application/vnd.openxmlformats-officedocument.presentationml.notesSlide+xml"/>
  <Override PartName="/ppt/slides/slide179.xml" ContentType="application/vnd.openxmlformats-officedocument.presentationml.slide+xml"/>
  <Override PartName="/ppt/slides/slide318.xml" ContentType="application/vnd.openxmlformats-officedocument.presentationml.slide+xml"/>
  <Override PartName="/ppt/slides/slide365.xml" ContentType="application/vnd.openxmlformats-officedocument.presentationml.slide+xml"/>
  <Override PartName="/ppt/notesSlides/notesSlide178.xml" ContentType="application/vnd.openxmlformats-officedocument.presentationml.notesSlide+xml"/>
  <Override PartName="/ppt/notesSlides/notesSlide241.xml" ContentType="application/vnd.openxmlformats-officedocument.presentationml.notesSlide+xml"/>
  <Override PartName="/ppt/slides/slide157.xml" ContentType="application/vnd.openxmlformats-officedocument.presentationml.slide+xml"/>
  <Override PartName="/ppt/slides/slide220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317.xml" ContentType="application/vnd.openxmlformats-officedocument.presentationml.notesSlide+xml"/>
  <Override PartName="/ppt/notesSlides/notesSlide364.xml" ContentType="application/vnd.openxmlformats-officedocument.presentationml.notesSlide+xml"/>
  <Override PartName="/ppt/slides/slide34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56.xml" ContentType="application/vnd.openxmlformats-officedocument.presentationml.notesSlide+xml"/>
  <Override PartName="/ppt/slides/slide87.xml" ContentType="application/vnd.openxmlformats-officedocument.presentationml.slide+xml"/>
  <Override PartName="/ppt/slides/slide135.xml" ContentType="application/vnd.openxmlformats-officedocument.presentationml.slide+xml"/>
  <Override PartName="/ppt/slides/slide182.xml" ContentType="application/vnd.openxmlformats-officedocument.presentationml.slide+xml"/>
  <Override PartName="/ppt/slides/slide321.xml" ContentType="application/vnd.openxmlformats-officedocument.presentationml.slide+xml"/>
  <Override PartName="/ppt/notesSlides/notesSlide279.xml" ContentType="application/vnd.openxmlformats-officedocument.presentationml.notesSlide+xml"/>
  <Override PartName="/ppt/notesSlides/notesSlide342.xml" ContentType="application/vnd.openxmlformats-officedocument.presentationml.notes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258.xml" ContentType="application/vnd.openxmlformats-officedocument.presentationml.slide+xml"/>
  <Override PartName="/ppt/notesSlides/notesSlide78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81.xml" ContentType="application/vnd.openxmlformats-officedocument.presentationml.notesSlide+xml"/>
  <Override PartName="/ppt/notesSlides/notesSlide320.xml" ContentType="application/vnd.openxmlformats-officedocument.presentationml.notesSlide+xml"/>
  <Override PartName="/ppt/slides/slide18.xml" ContentType="application/vnd.openxmlformats-officedocument.presentationml.slide+xml"/>
  <Override PartName="/ppt/slides/slide65.xml" ContentType="application/vnd.openxmlformats-officedocument.presentationml.slide+xml"/>
  <Override PartName="/ppt/slides/slide236.xml" ContentType="application/vnd.openxmlformats-officedocument.presentationml.slide+xml"/>
  <Override PartName="/ppt/slides/slide283.xml" ContentType="application/vnd.openxmlformats-officedocument.presentationml.slide+xml"/>
  <Override PartName="/ppt/slideLayouts/slideLayout17.xml" ContentType="application/vnd.openxmlformats-officedocument.presentationml.slideLayout+xml"/>
  <Override PartName="/ppt/notesSlides/notesSlide112.xml" ContentType="application/vnd.openxmlformats-officedocument.presentationml.notesSlide+xml"/>
  <Override PartName="/ppt/notesSlides/notesSlide25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56.xml" ContentType="application/vnd.openxmlformats-officedocument.presentationml.notesSlide+xml"/>
  <Override PartName="/ppt/notesSlides/notesSlide235.xml" ContentType="application/vnd.openxmlformats-officedocument.presentationml.notesSlide+xml"/>
  <Override PartName="/ppt/notesSlides/notesSlide282.xml" ContentType="application/vnd.openxmlformats-officedocument.presentationml.notesSlide+xml"/>
  <Override PartName="/ppt/slides/slide214.xml" ContentType="application/vnd.openxmlformats-officedocument.presentationml.slide+xml"/>
  <Override PartName="/ppt/slides/slide261.xml" ContentType="application/vnd.openxmlformats-officedocument.presentationml.slide+xml"/>
  <Override PartName="/ppt/slides/slide359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358.xml" ContentType="application/vnd.openxmlformats-officedocument.presentationml.notesSlide+xml"/>
  <Override PartName="/ppt/slides/slide21.xml" ContentType="application/vnd.openxmlformats-officedocument.presentationml.slide+xml"/>
  <Override PartName="/ppt/slides/slide198.xml" ContentType="application/vnd.openxmlformats-officedocument.presentationml.slide+xml"/>
  <Override PartName="/ppt/slides/slide337.xml" ContentType="application/vnd.openxmlformats-officedocument.presentationml.slide+xml"/>
  <Override PartName="/ppt/slideLayouts/slideLayout20.xml" ContentType="application/vnd.openxmlformats-officedocument.presentationml.slideLayout+xml"/>
  <Override PartName="/ppt/notesSlides/notesSlide197.xml" ContentType="application/vnd.openxmlformats-officedocument.presentationml.notesSlide+xml"/>
  <Override PartName="/ppt/notesSlides/notesSlide213.xml" ContentType="application/vnd.openxmlformats-officedocument.presentationml.notesSlide+xml"/>
  <Override PartName="/ppt/notesSlides/notesSlide260.xml" ContentType="application/vnd.openxmlformats-officedocument.presentationml.notesSlide+xml"/>
  <Override PartName="/ppt/slides/slide129.xml" ContentType="application/vnd.openxmlformats-officedocument.presentationml.slide+xml"/>
  <Override PartName="/ppt/slides/slide176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336.xml" ContentType="application/vnd.openxmlformats-officedocument.presentationml.notesSlide+xml"/>
  <Override PartName="/ppt/slides/slide299.xml" ContentType="application/vnd.openxmlformats-officedocument.presentationml.slide+xml"/>
  <Override PartName="/ppt/slides/slide315.xml" ContentType="application/vnd.openxmlformats-officedocument.presentationml.slide+xml"/>
  <Override PartName="/ppt/slides/slide362.xml" ContentType="application/vnd.openxmlformats-officedocument.presentationml.slide+xml"/>
  <Override PartName="/ppt/notesSlides/notesSlide128.xml" ContentType="application/vnd.openxmlformats-officedocument.presentationml.notesSlide+xml"/>
  <Override PartName="/ppt/notesSlides/notesSlide175.xml" ContentType="application/vnd.openxmlformats-officedocument.presentationml.notesSlide+xml"/>
  <Override PartName="/ppt/notesSlides/notesSlide314.xml" ContentType="application/vnd.openxmlformats-officedocument.presentationml.notesSlide+xml"/>
  <Override PartName="/ppt/notesSlides/notesSlide361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54.xml" ContentType="application/vnd.openxmlformats-officedocument.presentationml.slide+xml"/>
  <Override PartName="/ppt/slides/slide340.xml" ContentType="application/vnd.openxmlformats-officedocument.presentationml.slide+xml"/>
  <Override PartName="/ppt/viewProps.xml" ContentType="application/vnd.openxmlformats-officedocument.presentationml.viewProps+xml"/>
  <Override PartName="/ppt/notesSlides/notesSlide106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298.xml" ContentType="application/vnd.openxmlformats-officedocument.presentationml.notesSlide+xml"/>
  <Override PartName="/ppt/slides/slide132.xml" ContentType="application/vnd.openxmlformats-officedocument.presentationml.slide+xml"/>
  <Override PartName="/ppt/slides/slide27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  <Override PartName="/ppt/slides/slide37.xml" ContentType="application/vnd.openxmlformats-officedocument.presentationml.slide+xml"/>
  <Override PartName="/ppt/slides/slide84.xml" ContentType="application/vnd.openxmlformats-officedocument.presentationml.slide+xml"/>
  <Override PartName="/ppt/slides/slide208.xml" ContentType="application/vnd.openxmlformats-officedocument.presentationml.slide+xml"/>
  <Override PartName="/ppt/slides/slide255.xml" ContentType="application/vnd.openxmlformats-officedocument.presentationml.slide+xml"/>
  <Override PartName="/ppt/presProps.xml" ContentType="application/vnd.openxmlformats-officedocument.presentationml.presProps+xml"/>
  <Override PartName="/ppt/notesSlides/notesSlide131.xml" ContentType="application/vnd.openxmlformats-officedocument.presentationml.notesSlide+xml"/>
  <Override PartName="/ppt/notesSlides/notesSlide229.xml" ContentType="application/vnd.openxmlformats-officedocument.presentationml.notesSlide+xml"/>
  <Override PartName="/ppt/notesSlides/notesSlide276.xml" ContentType="application/vnd.openxmlformats-officedocument.presentationml.notes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s/slide378.xml" ContentType="application/vnd.openxmlformats-officedocument.presentationml.slide+xml"/>
  <Override PartName="/ppt/notesSlides/notesSlide28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207.xml" ContentType="application/vnd.openxmlformats-officedocument.presentationml.notesSlide+xml"/>
  <Override PartName="/ppt/notesSlides/notesSlide254.xml" ContentType="application/vnd.openxmlformats-officedocument.presentationml.notesSlide+xml"/>
  <Override PartName="/ppt/slides/slide233.xml" ContentType="application/vnd.openxmlformats-officedocument.presentationml.slide+xml"/>
  <Override PartName="/ppt/slides/slide280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53.xml" ContentType="application/vnd.openxmlformats-officedocument.presentationml.notesSlide+xml"/>
  <Override PartName="/ppt/notesSlides/notesSlide377.xml" ContentType="application/vnd.openxmlformats-officedocument.presentationml.notesSlide+xml"/>
  <Override PartName="/ppt/slides/slide40.xml" ContentType="application/vnd.openxmlformats-officedocument.presentationml.slide+xml"/>
  <Override PartName="/ppt/slides/slide211.xml" ContentType="application/vnd.openxmlformats-officedocument.presentationml.slide+xml"/>
  <Override PartName="/ppt/slides/slide309.xml" ContentType="application/vnd.openxmlformats-officedocument.presentationml.slide+xml"/>
  <Override PartName="/ppt/slides/slide356.xml" ContentType="application/vnd.openxmlformats-officedocument.presentationml.slide+xml"/>
  <Override PartName="/ppt/notesSlides/notesSlide169.xml" ContentType="application/vnd.openxmlformats-officedocument.presentationml.notesSlide+xml"/>
  <Override PartName="/ppt/notesSlides/notesSlide232.xml" ContentType="application/vnd.openxmlformats-officedocument.presentationml.notesSlide+xml"/>
  <Override PartName="/ppt/slides/slide148.xml" ContentType="application/vnd.openxmlformats-officedocument.presentationml.slide+xml"/>
  <Override PartName="/ppt/slides/slide195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210.xml" ContentType="application/vnd.openxmlformats-officedocument.presentationml.notesSlide+xml"/>
  <Override PartName="/ppt/notesSlides/notesSlide308.xml" ContentType="application/vnd.openxmlformats-officedocument.presentationml.notesSlide+xml"/>
  <Override PartName="/ppt/notesSlides/notesSlide355.xml" ContentType="application/vnd.openxmlformats-officedocument.presentationml.notesSlide+xml"/>
  <Override PartName="/ppt/slides/slide126.xml" ContentType="application/vnd.openxmlformats-officedocument.presentationml.slide+xml"/>
  <Override PartName="/ppt/slides/slide173.xml" ContentType="application/vnd.openxmlformats-officedocument.presentationml.slide+xml"/>
  <Override PartName="/ppt/slides/slide334.xml" ContentType="application/vnd.openxmlformats-officedocument.presentationml.slide+xml"/>
  <Override PartName="/ppt/slides/slide381.xml" ContentType="application/vnd.openxmlformats-officedocument.presentationml.slide+xml"/>
  <Override PartName="/ppt/notesSlides/notesSlide147.xml" ContentType="application/vnd.openxmlformats-officedocument.presentationml.notesSlide+xml"/>
  <Override PartName="/ppt/notesSlides/notesSlide194.xml" ContentType="application/vnd.openxmlformats-officedocument.presentationml.notesSlide+xml"/>
  <Override PartName="/ppt/notesSlides/notesSlide333.xml" ContentType="application/vnd.openxmlformats-officedocument.presentationml.notesSlide+xml"/>
  <Override PartName="/ppt/notesSlides/notesSlide380.xml" ContentType="application/vnd.openxmlformats-officedocument.presentationml.notesSlide+xml"/>
  <Override PartName="/ppt/slides/slide78.xml" ContentType="application/vnd.openxmlformats-officedocument.presentationml.slide+xml"/>
  <Override PartName="/ppt/slides/slide312.xml" ContentType="application/vnd.openxmlformats-officedocument.presentationml.slide+xml"/>
  <Override PartName="/ppt/notesSlides/notesSlide125.xml" ContentType="application/vnd.openxmlformats-officedocument.presentationml.notesSlide+xml"/>
  <Override PartName="/ppt/notesSlides/notesSlide172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104.xml" ContentType="application/vnd.openxmlformats-officedocument.presentationml.slide+xml"/>
  <Override PartName="/ppt/slides/slide151.xml" ContentType="application/vnd.openxmlformats-officedocument.presentationml.slide+xml"/>
  <Override PartName="/ppt/slides/slide249.xml" ContentType="application/vnd.openxmlformats-officedocument.presentationml.slide+xml"/>
  <Override PartName="/ppt/slides/slide29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248.xml" ContentType="application/vnd.openxmlformats-officedocument.presentationml.notesSlide+xml"/>
  <Override PartName="/ppt/notesSlides/notesSlide31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27.xml" ContentType="application/vnd.openxmlformats-officedocument.presentationml.slide+xml"/>
  <Override PartName="/ppt/slides/slide274.xml" ContentType="application/vnd.openxmlformats-officedocument.presentationml.slide+xml"/>
  <Override PartName="/ppt/notesSlides/notesSlide47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295.xml" ContentType="application/vnd.openxmlformats-officedocument.presentationml.notesSlide+xml"/>
  <Override PartName="/ppt/slides/slide34.xml" ContentType="application/vnd.openxmlformats-officedocument.presentationml.slide+xml"/>
  <Override PartName="/ppt/slides/slide81.xml" ContentType="application/vnd.openxmlformats-officedocument.presentationml.slide+xml"/>
  <Override PartName="/ppt/notesSlides/notesSlide226.xml" ContentType="application/vnd.openxmlformats-officedocument.presentationml.notesSlide+xml"/>
  <Override PartName="/ppt/notesSlides/notesSlide273.xml" ContentType="application/vnd.openxmlformats-officedocument.presentationml.notesSlide+xml"/>
  <Default Extension="rels" ContentType="application/vnd.openxmlformats-package.relationships+xml"/>
  <Override PartName="/ppt/slides/slide189.xml" ContentType="application/vnd.openxmlformats-officedocument.presentationml.slide+xml"/>
  <Override PartName="/ppt/slides/slide205.xml" ContentType="application/vnd.openxmlformats-officedocument.presentationml.slide+xml"/>
  <Override PartName="/ppt/slides/slide252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349.xml" ContentType="application/vnd.openxmlformats-officedocument.presentationml.notesSlide+xml"/>
  <Override PartName="/ppt/slides/slide12.xml" ContentType="application/vnd.openxmlformats-officedocument.presentationml.slide+xml"/>
  <Override PartName="/ppt/slides/slide230.xml" ContentType="application/vnd.openxmlformats-officedocument.presentationml.slide+xml"/>
  <Override PartName="/ppt/slides/slide328.xml" ContentType="application/vnd.openxmlformats-officedocument.presentationml.slide+xml"/>
  <Override PartName="/ppt/slides/slide375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88.xml" ContentType="application/vnd.openxmlformats-officedocument.presentationml.notesSlide+xml"/>
  <Override PartName="/ppt/notesSlides/notesSlide204.xml" ContentType="application/vnd.openxmlformats-officedocument.presentationml.notesSlide+xml"/>
  <Override PartName="/ppt/notesSlides/notesSlide251.xml" ContentType="application/vnd.openxmlformats-officedocument.presentationml.notesSlide+xml"/>
  <Override PartName="/ppt/slides/slide167.xml" ContentType="application/vnd.openxmlformats-officedocument.presentationml.slide+xml"/>
  <Override PartName="/ppt/slides/slide306.xml" ContentType="application/vnd.openxmlformats-officedocument.presentationml.slide+xml"/>
  <Override PartName="/ppt/slides/slide353.xml" ContentType="application/vnd.openxmlformats-officedocument.presentationml.slide+xml"/>
  <Override PartName="/ppt/notesSlides/notesSlide50.xml" ContentType="application/vnd.openxmlformats-officedocument.presentationml.notesSlide+xml"/>
  <Override PartName="/ppt/notesSlides/notesSlide327.xml" ContentType="application/vnd.openxmlformats-officedocument.presentationml.notesSlide+xml"/>
  <Override PartName="/ppt/notesSlides/notesSlide374.xml" ContentType="application/vnd.openxmlformats-officedocument.presentationml.notesSlide+xml"/>
  <Override PartName="/ppt/slides/slide145.xml" ContentType="application/vnd.openxmlformats-officedocument.presentationml.slide+xml"/>
  <Override PartName="/ppt/slides/slide192.xml" ContentType="application/vnd.openxmlformats-officedocument.presentationml.slide+xml"/>
  <Override PartName="/ppt/notesSlides/notesSlide119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305.xml" ContentType="application/vnd.openxmlformats-officedocument.presentationml.notesSlide+xml"/>
  <Override PartName="/ppt/notesSlides/notesSlide352.xml" ContentType="application/vnd.openxmlformats-officedocument.presentationml.notesSlide+xml"/>
  <Override PartName="/ppt/slides/slide97.xml" ContentType="application/vnd.openxmlformats-officedocument.presentationml.slide+xml"/>
  <Override PartName="/ppt/slides/slide331.xml" ContentType="application/vnd.openxmlformats-officedocument.presentationml.slide+xml"/>
  <Override PartName="/ppt/notesSlides/notesSlide144.xml" ContentType="application/vnd.openxmlformats-officedocument.presentationml.notesSlide+xml"/>
  <Override PartName="/ppt/notesSlides/notesSlide191.xml" ContentType="application/vnd.openxmlformats-officedocument.presentationml.notesSlide+xml"/>
  <Override PartName="/ppt/notesSlides/notesSlide289.xml" ContentType="application/vnd.openxmlformats-officedocument.presentationml.notesSlide+xml"/>
  <Override PartName="/ppt/slides/slide28.xml" ContentType="application/vnd.openxmlformats-officedocument.presentationml.slide+xml"/>
  <Override PartName="/ppt/slides/slide75.xml" ContentType="application/vnd.openxmlformats-officedocument.presentationml.slide+xml"/>
  <Override PartName="/ppt/slides/slide123.xml" ContentType="application/vnd.openxmlformats-officedocument.presentationml.slide+xml"/>
  <Override PartName="/ppt/slides/slide170.xml" ContentType="application/vnd.openxmlformats-officedocument.presentationml.slide+xml"/>
  <Override PartName="/ppt/slides/slide268.xml" ContentType="application/vnd.openxmlformats-officedocument.presentationml.slide+xml"/>
  <Override PartName="/ppt/notesSlides/notesSlide88.xml" ContentType="application/vnd.openxmlformats-officedocument.presentationml.notesSlide+xml"/>
  <Override PartName="/ppt/notesSlides/notesSlide267.xml" ContentType="application/vnd.openxmlformats-officedocument.presentationml.notesSlide+xml"/>
  <Override PartName="/ppt/notesSlides/notesSlide330.xml" ContentType="application/vnd.openxmlformats-officedocument.presentationml.notesSlide+xml"/>
  <Override PartName="/ppt/slides/slide3.xml" ContentType="application/vnd.openxmlformats-officedocument.presentationml.slide+xml"/>
  <Override PartName="/ppt/slides/slide101.xml" ContentType="application/vnd.openxmlformats-officedocument.presentationml.slide+xml"/>
  <Override PartName="/ppt/slides/slide246.xml" ContentType="application/vnd.openxmlformats-officedocument.presentationml.slide+xml"/>
  <Override PartName="/ppt/slides/slide293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122.xml" ContentType="application/vnd.openxmlformats-officedocument.presentationml.notesSlide+xml"/>
  <Override PartName="/ppt/slides/slide53.xml" ContentType="application/vnd.openxmlformats-officedocument.presentationml.slide+xml"/>
  <Override PartName="/ppt/slides/slide369.xml" ContentType="application/vnd.openxmlformats-officedocument.presentationml.slide+xml"/>
  <Override PartName="/ppt/notesSlides/notesSlide100.xml" ContentType="application/vnd.openxmlformats-officedocument.presentationml.notesSlide+xml"/>
  <Override PartName="/ppt/notesSlides/notesSlide245.xml" ContentType="application/vnd.openxmlformats-officedocument.presentationml.notesSlide+xml"/>
  <Override PartName="/ppt/notesSlides/notesSlide292.xml" ContentType="application/vnd.openxmlformats-officedocument.presentationml.notesSlide+xml"/>
  <Default Extension="jpeg" ContentType="image/jpeg"/>
  <Override PartName="/ppt/slides/slide31.xml" ContentType="application/vnd.openxmlformats-officedocument.presentationml.slide+xml"/>
  <Override PartName="/ppt/slides/slide224.xml" ContentType="application/vnd.openxmlformats-officedocument.presentationml.slide+xml"/>
  <Override PartName="/ppt/slides/slide271.xml" ContentType="application/vnd.openxmlformats-officedocument.presentationml.slide+xml"/>
  <Override PartName="/ppt/notesSlides/notesSlide44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223.xml" ContentType="application/vnd.openxmlformats-officedocument.presentationml.notesSlide+xml"/>
  <Override PartName="/ppt/notesSlides/notesSlide270.xml" ContentType="application/vnd.openxmlformats-officedocument.presentationml.notesSlide+xml"/>
  <Override PartName="/ppt/notesSlides/notesSlide368.xml" ContentType="application/vnd.openxmlformats-officedocument.presentationml.notesSlide+xml"/>
  <Override PartName="/ppt/slides/slide202.xml" ContentType="application/vnd.openxmlformats-officedocument.presentationml.slide+xml"/>
  <Override PartName="/ppt/slides/slide347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139.xml" ContentType="application/vnd.openxmlformats-officedocument.presentationml.slide+xml"/>
  <Override PartName="/ppt/slides/slide186.xml" ContentType="application/vnd.openxmlformats-officedocument.presentationml.slide+xml"/>
  <Override PartName="/ppt/slides/slide325.xml" ContentType="application/vnd.openxmlformats-officedocument.presentationml.slide+xml"/>
  <Override PartName="/ppt/slides/slide372.xml" ContentType="application/vnd.openxmlformats-officedocument.presentationml.slide+xml"/>
  <Override PartName="/ppt/notesSlides/notesSlide201.xml" ContentType="application/vnd.openxmlformats-officedocument.presentationml.notesSlide+xml"/>
  <Override PartName="/ppt/notesSlides/notesSlide346.xml" ContentType="application/vnd.openxmlformats-officedocument.presentationml.notesSlide+xml"/>
  <Override PartName="/ppt/slides/slide117.xml" ContentType="application/vnd.openxmlformats-officedocument.presentationml.slide+xml"/>
  <Override PartName="/ppt/slides/slide164.xml" ContentType="application/vnd.openxmlformats-officedocument.presentationml.slide+xml"/>
  <Override PartName="/ppt/notesSlides/notesSlide138.xml" ContentType="application/vnd.openxmlformats-officedocument.presentationml.notesSlide+xml"/>
  <Override PartName="/ppt/notesSlides/notesSlide185.xml" ContentType="application/vnd.openxmlformats-officedocument.presentationml.notesSlide+xml"/>
  <Override PartName="/ppt/notesSlides/notesSlide324.xml" ContentType="application/vnd.openxmlformats-officedocument.presentationml.notesSlide+xml"/>
  <Override PartName="/ppt/notesSlides/notesSlide371.xml" ContentType="application/vnd.openxmlformats-officedocument.presentationml.notesSlide+xml"/>
  <Override PartName="/ppt/slides/slide69.xml" ContentType="application/vnd.openxmlformats-officedocument.presentationml.slide+xml"/>
  <Override PartName="/ppt/slides/slide287.xml" ContentType="application/vnd.openxmlformats-officedocument.presentationml.slide+xml"/>
  <Override PartName="/ppt/slides/slide303.xml" ContentType="application/vnd.openxmlformats-officedocument.presentationml.slide+xml"/>
  <Override PartName="/ppt/slides/slide350.xml" ContentType="application/vnd.openxmlformats-officedocument.presentationml.slide+xml"/>
  <Override PartName="/ppt/notesSlides/notesSlide116.xml" ContentType="application/vnd.openxmlformats-officedocument.presentationml.notesSlide+xml"/>
  <Override PartName="/ppt/notesSlides/notesSlide163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239.xml" ContentType="application/vnd.openxmlformats-officedocument.presentationml.notesSlide+xml"/>
  <Override PartName="/ppt/slides/slide120.xml" ContentType="application/vnd.openxmlformats-officedocument.presentationml.slide+xml"/>
  <Override PartName="/ppt/slides/slide265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264.xml" ContentType="application/vnd.openxmlformats-officedocument.presentationml.notesSlide+xml"/>
  <Override PartName="/ppt/slides/slide290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221.xml" ContentType="application/vnd.openxmlformats-officedocument.presentationml.slide+xml"/>
  <Override PartName="/ppt/slides/slide366.xml" ContentType="application/vnd.openxmlformats-officedocument.presentationml.slide+xml"/>
  <Override PartName="/ppt/notesSlides/notesSlide179.xml" ContentType="application/vnd.openxmlformats-officedocument.presentationml.notesSlide+xml"/>
  <Override PartName="/ppt/notesSlides/notesSlide220.xml" ContentType="application/vnd.openxmlformats-officedocument.presentationml.notesSlide+xml"/>
  <Override PartName="/ppt/notesSlides/notesSlide36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85"/>
  </p:notesMasterIdLst>
  <p:sldIdLst>
    <p:sldId id="545" r:id="rId3"/>
    <p:sldId id="547" r:id="rId4"/>
    <p:sldId id="257" r:id="rId5"/>
    <p:sldId id="258" r:id="rId6"/>
    <p:sldId id="511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515" r:id="rId38"/>
    <p:sldId id="516" r:id="rId39"/>
    <p:sldId id="517" r:id="rId40"/>
    <p:sldId id="518" r:id="rId41"/>
    <p:sldId id="519" r:id="rId42"/>
    <p:sldId id="520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67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523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679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7" r:id="rId134"/>
    <p:sldId id="388" r:id="rId135"/>
    <p:sldId id="389" r:id="rId136"/>
    <p:sldId id="390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09" r:id="rId155"/>
    <p:sldId id="410" r:id="rId156"/>
    <p:sldId id="411" r:id="rId157"/>
    <p:sldId id="412" r:id="rId158"/>
    <p:sldId id="413" r:id="rId159"/>
    <p:sldId id="414" r:id="rId160"/>
    <p:sldId id="415" r:id="rId161"/>
    <p:sldId id="416" r:id="rId162"/>
    <p:sldId id="417" r:id="rId163"/>
    <p:sldId id="418" r:id="rId164"/>
    <p:sldId id="420" r:id="rId165"/>
    <p:sldId id="687" r:id="rId166"/>
    <p:sldId id="422" r:id="rId167"/>
    <p:sldId id="684" r:id="rId168"/>
    <p:sldId id="423" r:id="rId169"/>
    <p:sldId id="683" r:id="rId170"/>
    <p:sldId id="681" r:id="rId171"/>
    <p:sldId id="424" r:id="rId172"/>
    <p:sldId id="426" r:id="rId173"/>
    <p:sldId id="524" r:id="rId174"/>
    <p:sldId id="540" r:id="rId175"/>
    <p:sldId id="544" r:id="rId176"/>
    <p:sldId id="543" r:id="rId177"/>
    <p:sldId id="542" r:id="rId178"/>
    <p:sldId id="541" r:id="rId179"/>
    <p:sldId id="539" r:id="rId180"/>
    <p:sldId id="538" r:id="rId181"/>
    <p:sldId id="537" r:id="rId182"/>
    <p:sldId id="536" r:id="rId183"/>
    <p:sldId id="535" r:id="rId184"/>
    <p:sldId id="534" r:id="rId185"/>
    <p:sldId id="533" r:id="rId186"/>
    <p:sldId id="532" r:id="rId187"/>
    <p:sldId id="531" r:id="rId188"/>
    <p:sldId id="530" r:id="rId189"/>
    <p:sldId id="529" r:id="rId190"/>
    <p:sldId id="528" r:id="rId191"/>
    <p:sldId id="527" r:id="rId192"/>
    <p:sldId id="526" r:id="rId193"/>
    <p:sldId id="525" r:id="rId194"/>
    <p:sldId id="562" r:id="rId195"/>
    <p:sldId id="561" r:id="rId196"/>
    <p:sldId id="560" r:id="rId197"/>
    <p:sldId id="559" r:id="rId198"/>
    <p:sldId id="558" r:id="rId199"/>
    <p:sldId id="557" r:id="rId200"/>
    <p:sldId id="556" r:id="rId201"/>
    <p:sldId id="555" r:id="rId202"/>
    <p:sldId id="554" r:id="rId203"/>
    <p:sldId id="553" r:id="rId204"/>
    <p:sldId id="552" r:id="rId205"/>
    <p:sldId id="551" r:id="rId206"/>
    <p:sldId id="550" r:id="rId207"/>
    <p:sldId id="549" r:id="rId208"/>
    <p:sldId id="548" r:id="rId209"/>
    <p:sldId id="563" r:id="rId210"/>
    <p:sldId id="564" r:id="rId211"/>
    <p:sldId id="567" r:id="rId212"/>
    <p:sldId id="569" r:id="rId213"/>
    <p:sldId id="568" r:id="rId214"/>
    <p:sldId id="659" r:id="rId215"/>
    <p:sldId id="668" r:id="rId216"/>
    <p:sldId id="669" r:id="rId217"/>
    <p:sldId id="660" r:id="rId218"/>
    <p:sldId id="661" r:id="rId219"/>
    <p:sldId id="662" r:id="rId220"/>
    <p:sldId id="663" r:id="rId221"/>
    <p:sldId id="664" r:id="rId222"/>
    <p:sldId id="665" r:id="rId223"/>
    <p:sldId id="666" r:id="rId224"/>
    <p:sldId id="688" r:id="rId225"/>
    <p:sldId id="667" r:id="rId226"/>
    <p:sldId id="677" r:id="rId227"/>
    <p:sldId id="676" r:id="rId228"/>
    <p:sldId id="675" r:id="rId229"/>
    <p:sldId id="674" r:id="rId230"/>
    <p:sldId id="673" r:id="rId231"/>
    <p:sldId id="672" r:id="rId232"/>
    <p:sldId id="689" r:id="rId233"/>
    <p:sldId id="690" r:id="rId234"/>
    <p:sldId id="691" r:id="rId235"/>
    <p:sldId id="692" r:id="rId236"/>
    <p:sldId id="693" r:id="rId237"/>
    <p:sldId id="694" r:id="rId238"/>
    <p:sldId id="695" r:id="rId239"/>
    <p:sldId id="696" r:id="rId240"/>
    <p:sldId id="671" r:id="rId241"/>
    <p:sldId id="670" r:id="rId242"/>
    <p:sldId id="697" r:id="rId243"/>
    <p:sldId id="704" r:id="rId244"/>
    <p:sldId id="703" r:id="rId245"/>
    <p:sldId id="700" r:id="rId246"/>
    <p:sldId id="702" r:id="rId247"/>
    <p:sldId id="701" r:id="rId248"/>
    <p:sldId id="699" r:id="rId249"/>
    <p:sldId id="698" r:id="rId250"/>
    <p:sldId id="706" r:id="rId251"/>
    <p:sldId id="713" r:id="rId252"/>
    <p:sldId id="712" r:id="rId253"/>
    <p:sldId id="711" r:id="rId254"/>
    <p:sldId id="710" r:id="rId255"/>
    <p:sldId id="709" r:id="rId256"/>
    <p:sldId id="719" r:id="rId257"/>
    <p:sldId id="718" r:id="rId258"/>
    <p:sldId id="717" r:id="rId259"/>
    <p:sldId id="715" r:id="rId260"/>
    <p:sldId id="714" r:id="rId261"/>
    <p:sldId id="707" r:id="rId262"/>
    <p:sldId id="733" r:id="rId263"/>
    <p:sldId id="732" r:id="rId264"/>
    <p:sldId id="731" r:id="rId265"/>
    <p:sldId id="737" r:id="rId266"/>
    <p:sldId id="736" r:id="rId267"/>
    <p:sldId id="735" r:id="rId268"/>
    <p:sldId id="734" r:id="rId269"/>
    <p:sldId id="730" r:id="rId270"/>
    <p:sldId id="729" r:id="rId271"/>
    <p:sldId id="728" r:id="rId272"/>
    <p:sldId id="727" r:id="rId273"/>
    <p:sldId id="726" r:id="rId274"/>
    <p:sldId id="725" r:id="rId275"/>
    <p:sldId id="724" r:id="rId276"/>
    <p:sldId id="723" r:id="rId277"/>
    <p:sldId id="722" r:id="rId278"/>
    <p:sldId id="721" r:id="rId279"/>
    <p:sldId id="720" r:id="rId280"/>
    <p:sldId id="705" r:id="rId281"/>
    <p:sldId id="738" r:id="rId282"/>
    <p:sldId id="741" r:id="rId283"/>
    <p:sldId id="748" r:id="rId284"/>
    <p:sldId id="746" r:id="rId285"/>
    <p:sldId id="745" r:id="rId286"/>
    <p:sldId id="744" r:id="rId287"/>
    <p:sldId id="743" r:id="rId288"/>
    <p:sldId id="742" r:id="rId289"/>
    <p:sldId id="740" r:id="rId290"/>
    <p:sldId id="749" r:id="rId291"/>
    <p:sldId id="758" r:id="rId292"/>
    <p:sldId id="763" r:id="rId293"/>
    <p:sldId id="762" r:id="rId294"/>
    <p:sldId id="761" r:id="rId295"/>
    <p:sldId id="760" r:id="rId296"/>
    <p:sldId id="759" r:id="rId297"/>
    <p:sldId id="757" r:id="rId298"/>
    <p:sldId id="756" r:id="rId299"/>
    <p:sldId id="755" r:id="rId300"/>
    <p:sldId id="754" r:id="rId301"/>
    <p:sldId id="753" r:id="rId302"/>
    <p:sldId id="752" r:id="rId303"/>
    <p:sldId id="751" r:id="rId304"/>
    <p:sldId id="750" r:id="rId305"/>
    <p:sldId id="739" r:id="rId306"/>
    <p:sldId id="764" r:id="rId307"/>
    <p:sldId id="765" r:id="rId308"/>
    <p:sldId id="576" r:id="rId309"/>
    <p:sldId id="577" r:id="rId310"/>
    <p:sldId id="578" r:id="rId311"/>
    <p:sldId id="579" r:id="rId312"/>
    <p:sldId id="580" r:id="rId313"/>
    <p:sldId id="581" r:id="rId314"/>
    <p:sldId id="582" r:id="rId315"/>
    <p:sldId id="612" r:id="rId316"/>
    <p:sldId id="613" r:id="rId317"/>
    <p:sldId id="614" r:id="rId318"/>
    <p:sldId id="615" r:id="rId319"/>
    <p:sldId id="616" r:id="rId320"/>
    <p:sldId id="617" r:id="rId321"/>
    <p:sldId id="618" r:id="rId322"/>
    <p:sldId id="619" r:id="rId323"/>
    <p:sldId id="620" r:id="rId324"/>
    <p:sldId id="621" r:id="rId325"/>
    <p:sldId id="622" r:id="rId326"/>
    <p:sldId id="623" r:id="rId327"/>
    <p:sldId id="625" r:id="rId328"/>
    <p:sldId id="626" r:id="rId329"/>
    <p:sldId id="627" r:id="rId330"/>
    <p:sldId id="628" r:id="rId331"/>
    <p:sldId id="629" r:id="rId332"/>
    <p:sldId id="630" r:id="rId333"/>
    <p:sldId id="631" r:id="rId334"/>
    <p:sldId id="767" r:id="rId335"/>
    <p:sldId id="632" r:id="rId336"/>
    <p:sldId id="633" r:id="rId337"/>
    <p:sldId id="634" r:id="rId338"/>
    <p:sldId id="635" r:id="rId339"/>
    <p:sldId id="636" r:id="rId340"/>
    <p:sldId id="646" r:id="rId341"/>
    <p:sldId id="647" r:id="rId342"/>
    <p:sldId id="648" r:id="rId343"/>
    <p:sldId id="649" r:id="rId344"/>
    <p:sldId id="650" r:id="rId345"/>
    <p:sldId id="651" r:id="rId346"/>
    <p:sldId id="652" r:id="rId347"/>
    <p:sldId id="653" r:id="rId348"/>
    <p:sldId id="654" r:id="rId349"/>
    <p:sldId id="655" r:id="rId350"/>
    <p:sldId id="656" r:id="rId351"/>
    <p:sldId id="657" r:id="rId352"/>
    <p:sldId id="658" r:id="rId353"/>
    <p:sldId id="608" r:id="rId354"/>
    <p:sldId id="637" r:id="rId355"/>
    <p:sldId id="638" r:id="rId356"/>
    <p:sldId id="639" r:id="rId357"/>
    <p:sldId id="640" r:id="rId358"/>
    <p:sldId id="641" r:id="rId359"/>
    <p:sldId id="642" r:id="rId360"/>
    <p:sldId id="643" r:id="rId361"/>
    <p:sldId id="644" r:id="rId362"/>
    <p:sldId id="645" r:id="rId363"/>
    <p:sldId id="609" r:id="rId364"/>
    <p:sldId id="610" r:id="rId365"/>
    <p:sldId id="439" r:id="rId366"/>
    <p:sldId id="440" r:id="rId367"/>
    <p:sldId id="441" r:id="rId368"/>
    <p:sldId id="442" r:id="rId369"/>
    <p:sldId id="443" r:id="rId370"/>
    <p:sldId id="444" r:id="rId371"/>
    <p:sldId id="445" r:id="rId372"/>
    <p:sldId id="446" r:id="rId373"/>
    <p:sldId id="447" r:id="rId374"/>
    <p:sldId id="448" r:id="rId375"/>
    <p:sldId id="449" r:id="rId376"/>
    <p:sldId id="450" r:id="rId377"/>
    <p:sldId id="451" r:id="rId378"/>
    <p:sldId id="452" r:id="rId379"/>
    <p:sldId id="453" r:id="rId380"/>
    <p:sldId id="454" r:id="rId381"/>
    <p:sldId id="455" r:id="rId382"/>
    <p:sldId id="456" r:id="rId383"/>
    <p:sldId id="457" r:id="rId38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4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5.xml"/><Relationship Id="rId299" Type="http://schemas.openxmlformats.org/officeDocument/2006/relationships/slide" Target="slides/slide297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63" Type="http://schemas.openxmlformats.org/officeDocument/2006/relationships/slide" Target="slides/slide61.xml"/><Relationship Id="rId84" Type="http://schemas.openxmlformats.org/officeDocument/2006/relationships/slide" Target="slides/slide82.xml"/><Relationship Id="rId138" Type="http://schemas.openxmlformats.org/officeDocument/2006/relationships/slide" Target="slides/slide136.xml"/><Relationship Id="rId159" Type="http://schemas.openxmlformats.org/officeDocument/2006/relationships/slide" Target="slides/slide157.xml"/><Relationship Id="rId324" Type="http://schemas.openxmlformats.org/officeDocument/2006/relationships/slide" Target="slides/slide322.xml"/><Relationship Id="rId345" Type="http://schemas.openxmlformats.org/officeDocument/2006/relationships/slide" Target="slides/slide343.xml"/><Relationship Id="rId366" Type="http://schemas.openxmlformats.org/officeDocument/2006/relationships/slide" Target="slides/slide364.xml"/><Relationship Id="rId387" Type="http://schemas.openxmlformats.org/officeDocument/2006/relationships/viewProps" Target="viewProps.xml"/><Relationship Id="rId170" Type="http://schemas.openxmlformats.org/officeDocument/2006/relationships/slide" Target="slides/slide168.xml"/><Relationship Id="rId191" Type="http://schemas.openxmlformats.org/officeDocument/2006/relationships/slide" Target="slides/slide189.xml"/><Relationship Id="rId205" Type="http://schemas.openxmlformats.org/officeDocument/2006/relationships/slide" Target="slides/slide203.xml"/><Relationship Id="rId226" Type="http://schemas.openxmlformats.org/officeDocument/2006/relationships/slide" Target="slides/slide224.xml"/><Relationship Id="rId247" Type="http://schemas.openxmlformats.org/officeDocument/2006/relationships/slide" Target="slides/slide245.xml"/><Relationship Id="rId107" Type="http://schemas.openxmlformats.org/officeDocument/2006/relationships/slide" Target="slides/slide105.xml"/><Relationship Id="rId268" Type="http://schemas.openxmlformats.org/officeDocument/2006/relationships/slide" Target="slides/slide266.xml"/><Relationship Id="rId289" Type="http://schemas.openxmlformats.org/officeDocument/2006/relationships/slide" Target="slides/slide287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53" Type="http://schemas.openxmlformats.org/officeDocument/2006/relationships/slide" Target="slides/slide51.xml"/><Relationship Id="rId74" Type="http://schemas.openxmlformats.org/officeDocument/2006/relationships/slide" Target="slides/slide72.xml"/><Relationship Id="rId128" Type="http://schemas.openxmlformats.org/officeDocument/2006/relationships/slide" Target="slides/slide126.xml"/><Relationship Id="rId149" Type="http://schemas.openxmlformats.org/officeDocument/2006/relationships/slide" Target="slides/slide147.xml"/><Relationship Id="rId314" Type="http://schemas.openxmlformats.org/officeDocument/2006/relationships/slide" Target="slides/slide312.xml"/><Relationship Id="rId335" Type="http://schemas.openxmlformats.org/officeDocument/2006/relationships/slide" Target="slides/slide333.xml"/><Relationship Id="rId356" Type="http://schemas.openxmlformats.org/officeDocument/2006/relationships/slide" Target="slides/slide354.xml"/><Relationship Id="rId377" Type="http://schemas.openxmlformats.org/officeDocument/2006/relationships/slide" Target="slides/slide375.xml"/><Relationship Id="rId5" Type="http://schemas.openxmlformats.org/officeDocument/2006/relationships/slide" Target="slides/slide3.xml"/><Relationship Id="rId95" Type="http://schemas.openxmlformats.org/officeDocument/2006/relationships/slide" Target="slides/slide93.xml"/><Relationship Id="rId160" Type="http://schemas.openxmlformats.org/officeDocument/2006/relationships/slide" Target="slides/slide158.xml"/><Relationship Id="rId181" Type="http://schemas.openxmlformats.org/officeDocument/2006/relationships/slide" Target="slides/slide179.xml"/><Relationship Id="rId216" Type="http://schemas.openxmlformats.org/officeDocument/2006/relationships/slide" Target="slides/slide214.xml"/><Relationship Id="rId237" Type="http://schemas.openxmlformats.org/officeDocument/2006/relationships/slide" Target="slides/slide235.xml"/><Relationship Id="rId258" Type="http://schemas.openxmlformats.org/officeDocument/2006/relationships/slide" Target="slides/slide256.xml"/><Relationship Id="rId279" Type="http://schemas.openxmlformats.org/officeDocument/2006/relationships/slide" Target="slides/slide277.xml"/><Relationship Id="rId22" Type="http://schemas.openxmlformats.org/officeDocument/2006/relationships/slide" Target="slides/slide20.xml"/><Relationship Id="rId43" Type="http://schemas.openxmlformats.org/officeDocument/2006/relationships/slide" Target="slides/slide41.xml"/><Relationship Id="rId64" Type="http://schemas.openxmlformats.org/officeDocument/2006/relationships/slide" Target="slides/slide62.xml"/><Relationship Id="rId118" Type="http://schemas.openxmlformats.org/officeDocument/2006/relationships/slide" Target="slides/slide116.xml"/><Relationship Id="rId139" Type="http://schemas.openxmlformats.org/officeDocument/2006/relationships/slide" Target="slides/slide137.xml"/><Relationship Id="rId290" Type="http://schemas.openxmlformats.org/officeDocument/2006/relationships/slide" Target="slides/slide288.xml"/><Relationship Id="rId304" Type="http://schemas.openxmlformats.org/officeDocument/2006/relationships/slide" Target="slides/slide302.xml"/><Relationship Id="rId325" Type="http://schemas.openxmlformats.org/officeDocument/2006/relationships/slide" Target="slides/slide323.xml"/><Relationship Id="rId346" Type="http://schemas.openxmlformats.org/officeDocument/2006/relationships/slide" Target="slides/slide344.xml"/><Relationship Id="rId367" Type="http://schemas.openxmlformats.org/officeDocument/2006/relationships/slide" Target="slides/slide365.xml"/><Relationship Id="rId388" Type="http://schemas.openxmlformats.org/officeDocument/2006/relationships/theme" Target="theme/theme1.xml"/><Relationship Id="rId85" Type="http://schemas.openxmlformats.org/officeDocument/2006/relationships/slide" Target="slides/slide83.xml"/><Relationship Id="rId150" Type="http://schemas.openxmlformats.org/officeDocument/2006/relationships/slide" Target="slides/slide148.xml"/><Relationship Id="rId171" Type="http://schemas.openxmlformats.org/officeDocument/2006/relationships/slide" Target="slides/slide169.xml"/><Relationship Id="rId192" Type="http://schemas.openxmlformats.org/officeDocument/2006/relationships/slide" Target="slides/slide190.xml"/><Relationship Id="rId206" Type="http://schemas.openxmlformats.org/officeDocument/2006/relationships/slide" Target="slides/slide204.xml"/><Relationship Id="rId227" Type="http://schemas.openxmlformats.org/officeDocument/2006/relationships/slide" Target="slides/slide225.xml"/><Relationship Id="rId248" Type="http://schemas.openxmlformats.org/officeDocument/2006/relationships/slide" Target="slides/slide246.xml"/><Relationship Id="rId269" Type="http://schemas.openxmlformats.org/officeDocument/2006/relationships/slide" Target="slides/slide267.xml"/><Relationship Id="rId12" Type="http://schemas.openxmlformats.org/officeDocument/2006/relationships/slide" Target="slides/slide10.xml"/><Relationship Id="rId33" Type="http://schemas.openxmlformats.org/officeDocument/2006/relationships/slide" Target="slides/slide31.xml"/><Relationship Id="rId108" Type="http://schemas.openxmlformats.org/officeDocument/2006/relationships/slide" Target="slides/slide106.xml"/><Relationship Id="rId129" Type="http://schemas.openxmlformats.org/officeDocument/2006/relationships/slide" Target="slides/slide127.xml"/><Relationship Id="rId280" Type="http://schemas.openxmlformats.org/officeDocument/2006/relationships/slide" Target="slides/slide278.xml"/><Relationship Id="rId315" Type="http://schemas.openxmlformats.org/officeDocument/2006/relationships/slide" Target="slides/slide313.xml"/><Relationship Id="rId336" Type="http://schemas.openxmlformats.org/officeDocument/2006/relationships/slide" Target="slides/slide334.xml"/><Relationship Id="rId357" Type="http://schemas.openxmlformats.org/officeDocument/2006/relationships/slide" Target="slides/slide355.xml"/><Relationship Id="rId54" Type="http://schemas.openxmlformats.org/officeDocument/2006/relationships/slide" Target="slides/slide52.xml"/><Relationship Id="rId75" Type="http://schemas.openxmlformats.org/officeDocument/2006/relationships/slide" Target="slides/slide73.xml"/><Relationship Id="rId96" Type="http://schemas.openxmlformats.org/officeDocument/2006/relationships/slide" Target="slides/slide94.xml"/><Relationship Id="rId140" Type="http://schemas.openxmlformats.org/officeDocument/2006/relationships/slide" Target="slides/slide138.xml"/><Relationship Id="rId161" Type="http://schemas.openxmlformats.org/officeDocument/2006/relationships/slide" Target="slides/slide159.xml"/><Relationship Id="rId182" Type="http://schemas.openxmlformats.org/officeDocument/2006/relationships/slide" Target="slides/slide180.xml"/><Relationship Id="rId217" Type="http://schemas.openxmlformats.org/officeDocument/2006/relationships/slide" Target="slides/slide215.xml"/><Relationship Id="rId378" Type="http://schemas.openxmlformats.org/officeDocument/2006/relationships/slide" Target="slides/slide376.xml"/><Relationship Id="rId6" Type="http://schemas.openxmlformats.org/officeDocument/2006/relationships/slide" Target="slides/slide4.xml"/><Relationship Id="rId238" Type="http://schemas.openxmlformats.org/officeDocument/2006/relationships/slide" Target="slides/slide236.xml"/><Relationship Id="rId259" Type="http://schemas.openxmlformats.org/officeDocument/2006/relationships/slide" Target="slides/slide257.xml"/><Relationship Id="rId23" Type="http://schemas.openxmlformats.org/officeDocument/2006/relationships/slide" Target="slides/slide21.xml"/><Relationship Id="rId119" Type="http://schemas.openxmlformats.org/officeDocument/2006/relationships/slide" Target="slides/slide117.xml"/><Relationship Id="rId270" Type="http://schemas.openxmlformats.org/officeDocument/2006/relationships/slide" Target="slides/slide268.xml"/><Relationship Id="rId291" Type="http://schemas.openxmlformats.org/officeDocument/2006/relationships/slide" Target="slides/slide289.xml"/><Relationship Id="rId305" Type="http://schemas.openxmlformats.org/officeDocument/2006/relationships/slide" Target="slides/slide303.xml"/><Relationship Id="rId326" Type="http://schemas.openxmlformats.org/officeDocument/2006/relationships/slide" Target="slides/slide324.xml"/><Relationship Id="rId347" Type="http://schemas.openxmlformats.org/officeDocument/2006/relationships/slide" Target="slides/slide345.xml"/><Relationship Id="rId44" Type="http://schemas.openxmlformats.org/officeDocument/2006/relationships/slide" Target="slides/slide42.xml"/><Relationship Id="rId65" Type="http://schemas.openxmlformats.org/officeDocument/2006/relationships/slide" Target="slides/slide63.xml"/><Relationship Id="rId86" Type="http://schemas.openxmlformats.org/officeDocument/2006/relationships/slide" Target="slides/slide84.xml"/><Relationship Id="rId130" Type="http://schemas.openxmlformats.org/officeDocument/2006/relationships/slide" Target="slides/slide128.xml"/><Relationship Id="rId151" Type="http://schemas.openxmlformats.org/officeDocument/2006/relationships/slide" Target="slides/slide149.xml"/><Relationship Id="rId368" Type="http://schemas.openxmlformats.org/officeDocument/2006/relationships/slide" Target="slides/slide366.xml"/><Relationship Id="rId389" Type="http://schemas.openxmlformats.org/officeDocument/2006/relationships/tableStyles" Target="tableStyles.xml"/><Relationship Id="rId172" Type="http://schemas.openxmlformats.org/officeDocument/2006/relationships/slide" Target="slides/slide170.xml"/><Relationship Id="rId193" Type="http://schemas.openxmlformats.org/officeDocument/2006/relationships/slide" Target="slides/slide191.xml"/><Relationship Id="rId207" Type="http://schemas.openxmlformats.org/officeDocument/2006/relationships/slide" Target="slides/slide205.xml"/><Relationship Id="rId228" Type="http://schemas.openxmlformats.org/officeDocument/2006/relationships/slide" Target="slides/slide226.xml"/><Relationship Id="rId249" Type="http://schemas.openxmlformats.org/officeDocument/2006/relationships/slide" Target="slides/slide247.xml"/><Relationship Id="rId13" Type="http://schemas.openxmlformats.org/officeDocument/2006/relationships/slide" Target="slides/slide11.xml"/><Relationship Id="rId109" Type="http://schemas.openxmlformats.org/officeDocument/2006/relationships/slide" Target="slides/slide107.xml"/><Relationship Id="rId260" Type="http://schemas.openxmlformats.org/officeDocument/2006/relationships/slide" Target="slides/slide258.xml"/><Relationship Id="rId281" Type="http://schemas.openxmlformats.org/officeDocument/2006/relationships/slide" Target="slides/slide279.xml"/><Relationship Id="rId316" Type="http://schemas.openxmlformats.org/officeDocument/2006/relationships/slide" Target="slides/slide314.xml"/><Relationship Id="rId337" Type="http://schemas.openxmlformats.org/officeDocument/2006/relationships/slide" Target="slides/slide335.xml"/><Relationship Id="rId34" Type="http://schemas.openxmlformats.org/officeDocument/2006/relationships/slide" Target="slides/slide32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20" Type="http://schemas.openxmlformats.org/officeDocument/2006/relationships/slide" Target="slides/slide118.xml"/><Relationship Id="rId141" Type="http://schemas.openxmlformats.org/officeDocument/2006/relationships/slide" Target="slides/slide139.xml"/><Relationship Id="rId358" Type="http://schemas.openxmlformats.org/officeDocument/2006/relationships/slide" Target="slides/slide356.xml"/><Relationship Id="rId379" Type="http://schemas.openxmlformats.org/officeDocument/2006/relationships/slide" Target="slides/slide377.xml"/><Relationship Id="rId7" Type="http://schemas.openxmlformats.org/officeDocument/2006/relationships/slide" Target="slides/slide5.xml"/><Relationship Id="rId162" Type="http://schemas.openxmlformats.org/officeDocument/2006/relationships/slide" Target="slides/slide160.xml"/><Relationship Id="rId183" Type="http://schemas.openxmlformats.org/officeDocument/2006/relationships/slide" Target="slides/slide181.xml"/><Relationship Id="rId218" Type="http://schemas.openxmlformats.org/officeDocument/2006/relationships/slide" Target="slides/slide216.xml"/><Relationship Id="rId239" Type="http://schemas.openxmlformats.org/officeDocument/2006/relationships/slide" Target="slides/slide237.xml"/><Relationship Id="rId250" Type="http://schemas.openxmlformats.org/officeDocument/2006/relationships/slide" Target="slides/slide248.xml"/><Relationship Id="rId271" Type="http://schemas.openxmlformats.org/officeDocument/2006/relationships/slide" Target="slides/slide269.xml"/><Relationship Id="rId292" Type="http://schemas.openxmlformats.org/officeDocument/2006/relationships/slide" Target="slides/slide290.xml"/><Relationship Id="rId306" Type="http://schemas.openxmlformats.org/officeDocument/2006/relationships/slide" Target="slides/slide304.xml"/><Relationship Id="rId24" Type="http://schemas.openxmlformats.org/officeDocument/2006/relationships/slide" Target="slides/slide22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31" Type="http://schemas.openxmlformats.org/officeDocument/2006/relationships/slide" Target="slides/slide129.xml"/><Relationship Id="rId327" Type="http://schemas.openxmlformats.org/officeDocument/2006/relationships/slide" Target="slides/slide325.xml"/><Relationship Id="rId348" Type="http://schemas.openxmlformats.org/officeDocument/2006/relationships/slide" Target="slides/slide346.xml"/><Relationship Id="rId369" Type="http://schemas.openxmlformats.org/officeDocument/2006/relationships/slide" Target="slides/slide367.xml"/><Relationship Id="rId152" Type="http://schemas.openxmlformats.org/officeDocument/2006/relationships/slide" Target="slides/slide150.xml"/><Relationship Id="rId173" Type="http://schemas.openxmlformats.org/officeDocument/2006/relationships/slide" Target="slides/slide171.xml"/><Relationship Id="rId194" Type="http://schemas.openxmlformats.org/officeDocument/2006/relationships/slide" Target="slides/slide192.xml"/><Relationship Id="rId208" Type="http://schemas.openxmlformats.org/officeDocument/2006/relationships/slide" Target="slides/slide206.xml"/><Relationship Id="rId229" Type="http://schemas.openxmlformats.org/officeDocument/2006/relationships/slide" Target="slides/slide227.xml"/><Relationship Id="rId380" Type="http://schemas.openxmlformats.org/officeDocument/2006/relationships/slide" Target="slides/slide378.xml"/><Relationship Id="rId240" Type="http://schemas.openxmlformats.org/officeDocument/2006/relationships/slide" Target="slides/slide238.xml"/><Relationship Id="rId261" Type="http://schemas.openxmlformats.org/officeDocument/2006/relationships/slide" Target="slides/slide259.xml"/><Relationship Id="rId14" Type="http://schemas.openxmlformats.org/officeDocument/2006/relationships/slide" Target="slides/slide12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282" Type="http://schemas.openxmlformats.org/officeDocument/2006/relationships/slide" Target="slides/slide280.xml"/><Relationship Id="rId317" Type="http://schemas.openxmlformats.org/officeDocument/2006/relationships/slide" Target="slides/slide315.xml"/><Relationship Id="rId338" Type="http://schemas.openxmlformats.org/officeDocument/2006/relationships/slide" Target="slides/slide336.xml"/><Relationship Id="rId359" Type="http://schemas.openxmlformats.org/officeDocument/2006/relationships/slide" Target="slides/slide357.xml"/><Relationship Id="rId8" Type="http://schemas.openxmlformats.org/officeDocument/2006/relationships/slide" Target="slides/slide6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142" Type="http://schemas.openxmlformats.org/officeDocument/2006/relationships/slide" Target="slides/slide140.xml"/><Relationship Id="rId163" Type="http://schemas.openxmlformats.org/officeDocument/2006/relationships/slide" Target="slides/slide161.xml"/><Relationship Id="rId184" Type="http://schemas.openxmlformats.org/officeDocument/2006/relationships/slide" Target="slides/slide182.xml"/><Relationship Id="rId219" Type="http://schemas.openxmlformats.org/officeDocument/2006/relationships/slide" Target="slides/slide217.xml"/><Relationship Id="rId370" Type="http://schemas.openxmlformats.org/officeDocument/2006/relationships/slide" Target="slides/slide368.xml"/><Relationship Id="rId230" Type="http://schemas.openxmlformats.org/officeDocument/2006/relationships/slide" Target="slides/slide228.xml"/><Relationship Id="rId251" Type="http://schemas.openxmlformats.org/officeDocument/2006/relationships/slide" Target="slides/slide249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Relationship Id="rId272" Type="http://schemas.openxmlformats.org/officeDocument/2006/relationships/slide" Target="slides/slide270.xml"/><Relationship Id="rId293" Type="http://schemas.openxmlformats.org/officeDocument/2006/relationships/slide" Target="slides/slide291.xml"/><Relationship Id="rId307" Type="http://schemas.openxmlformats.org/officeDocument/2006/relationships/slide" Target="slides/slide305.xml"/><Relationship Id="rId328" Type="http://schemas.openxmlformats.org/officeDocument/2006/relationships/slide" Target="slides/slide326.xml"/><Relationship Id="rId349" Type="http://schemas.openxmlformats.org/officeDocument/2006/relationships/slide" Target="slides/slide347.xml"/><Relationship Id="rId88" Type="http://schemas.openxmlformats.org/officeDocument/2006/relationships/slide" Target="slides/slide86.xml"/><Relationship Id="rId111" Type="http://schemas.openxmlformats.org/officeDocument/2006/relationships/slide" Target="slides/slide109.xml"/><Relationship Id="rId132" Type="http://schemas.openxmlformats.org/officeDocument/2006/relationships/slide" Target="slides/slide130.xml"/><Relationship Id="rId153" Type="http://schemas.openxmlformats.org/officeDocument/2006/relationships/slide" Target="slides/slide151.xml"/><Relationship Id="rId174" Type="http://schemas.openxmlformats.org/officeDocument/2006/relationships/slide" Target="slides/slide172.xml"/><Relationship Id="rId195" Type="http://schemas.openxmlformats.org/officeDocument/2006/relationships/slide" Target="slides/slide193.xml"/><Relationship Id="rId209" Type="http://schemas.openxmlformats.org/officeDocument/2006/relationships/slide" Target="slides/slide207.xml"/><Relationship Id="rId360" Type="http://schemas.openxmlformats.org/officeDocument/2006/relationships/slide" Target="slides/slide358.xml"/><Relationship Id="rId381" Type="http://schemas.openxmlformats.org/officeDocument/2006/relationships/slide" Target="slides/slide379.xml"/><Relationship Id="rId220" Type="http://schemas.openxmlformats.org/officeDocument/2006/relationships/slide" Target="slides/slide218.xml"/><Relationship Id="rId241" Type="http://schemas.openxmlformats.org/officeDocument/2006/relationships/slide" Target="slides/slide239.xml"/><Relationship Id="rId15" Type="http://schemas.openxmlformats.org/officeDocument/2006/relationships/slide" Target="slides/slide13.xml"/><Relationship Id="rId36" Type="http://schemas.openxmlformats.org/officeDocument/2006/relationships/slide" Target="slides/slide34.xml"/><Relationship Id="rId57" Type="http://schemas.openxmlformats.org/officeDocument/2006/relationships/slide" Target="slides/slide55.xml"/><Relationship Id="rId262" Type="http://schemas.openxmlformats.org/officeDocument/2006/relationships/slide" Target="slides/slide260.xml"/><Relationship Id="rId283" Type="http://schemas.openxmlformats.org/officeDocument/2006/relationships/slide" Target="slides/slide281.xml"/><Relationship Id="rId318" Type="http://schemas.openxmlformats.org/officeDocument/2006/relationships/slide" Target="slides/slide316.xml"/><Relationship Id="rId339" Type="http://schemas.openxmlformats.org/officeDocument/2006/relationships/slide" Target="slides/slide337.xml"/><Relationship Id="rId78" Type="http://schemas.openxmlformats.org/officeDocument/2006/relationships/slide" Target="slides/slide76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slide" Target="slides/slide120.xml"/><Relationship Id="rId143" Type="http://schemas.openxmlformats.org/officeDocument/2006/relationships/slide" Target="slides/slide141.xml"/><Relationship Id="rId164" Type="http://schemas.openxmlformats.org/officeDocument/2006/relationships/slide" Target="slides/slide162.xml"/><Relationship Id="rId185" Type="http://schemas.openxmlformats.org/officeDocument/2006/relationships/slide" Target="slides/slide183.xml"/><Relationship Id="rId350" Type="http://schemas.openxmlformats.org/officeDocument/2006/relationships/slide" Target="slides/slide348.xml"/><Relationship Id="rId371" Type="http://schemas.openxmlformats.org/officeDocument/2006/relationships/slide" Target="slides/slide369.xml"/><Relationship Id="rId9" Type="http://schemas.openxmlformats.org/officeDocument/2006/relationships/slide" Target="slides/slide7.xml"/><Relationship Id="rId210" Type="http://schemas.openxmlformats.org/officeDocument/2006/relationships/slide" Target="slides/slide208.xml"/><Relationship Id="rId26" Type="http://schemas.openxmlformats.org/officeDocument/2006/relationships/slide" Target="slides/slide24.xml"/><Relationship Id="rId231" Type="http://schemas.openxmlformats.org/officeDocument/2006/relationships/slide" Target="slides/slide229.xml"/><Relationship Id="rId252" Type="http://schemas.openxmlformats.org/officeDocument/2006/relationships/slide" Target="slides/slide250.xml"/><Relationship Id="rId273" Type="http://schemas.openxmlformats.org/officeDocument/2006/relationships/slide" Target="slides/slide271.xml"/><Relationship Id="rId294" Type="http://schemas.openxmlformats.org/officeDocument/2006/relationships/slide" Target="slides/slide292.xml"/><Relationship Id="rId308" Type="http://schemas.openxmlformats.org/officeDocument/2006/relationships/slide" Target="slides/slide306.xml"/><Relationship Id="rId329" Type="http://schemas.openxmlformats.org/officeDocument/2006/relationships/slide" Target="slides/slide327.xml"/><Relationship Id="rId47" Type="http://schemas.openxmlformats.org/officeDocument/2006/relationships/slide" Target="slides/slide45.xml"/><Relationship Id="rId68" Type="http://schemas.openxmlformats.org/officeDocument/2006/relationships/slide" Target="slides/slide66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33" Type="http://schemas.openxmlformats.org/officeDocument/2006/relationships/slide" Target="slides/slide131.xml"/><Relationship Id="rId154" Type="http://schemas.openxmlformats.org/officeDocument/2006/relationships/slide" Target="slides/slide152.xml"/><Relationship Id="rId175" Type="http://schemas.openxmlformats.org/officeDocument/2006/relationships/slide" Target="slides/slide173.xml"/><Relationship Id="rId340" Type="http://schemas.openxmlformats.org/officeDocument/2006/relationships/slide" Target="slides/slide338.xml"/><Relationship Id="rId361" Type="http://schemas.openxmlformats.org/officeDocument/2006/relationships/slide" Target="slides/slide359.xml"/><Relationship Id="rId196" Type="http://schemas.openxmlformats.org/officeDocument/2006/relationships/slide" Target="slides/slide194.xml"/><Relationship Id="rId200" Type="http://schemas.openxmlformats.org/officeDocument/2006/relationships/slide" Target="slides/slide198.xml"/><Relationship Id="rId382" Type="http://schemas.openxmlformats.org/officeDocument/2006/relationships/slide" Target="slides/slide380.xml"/><Relationship Id="rId16" Type="http://schemas.openxmlformats.org/officeDocument/2006/relationships/slide" Target="slides/slide14.xml"/><Relationship Id="rId221" Type="http://schemas.openxmlformats.org/officeDocument/2006/relationships/slide" Target="slides/slide219.xml"/><Relationship Id="rId242" Type="http://schemas.openxmlformats.org/officeDocument/2006/relationships/slide" Target="slides/slide240.xml"/><Relationship Id="rId263" Type="http://schemas.openxmlformats.org/officeDocument/2006/relationships/slide" Target="slides/slide261.xml"/><Relationship Id="rId284" Type="http://schemas.openxmlformats.org/officeDocument/2006/relationships/slide" Target="slides/slide282.xml"/><Relationship Id="rId319" Type="http://schemas.openxmlformats.org/officeDocument/2006/relationships/slide" Target="slides/slide317.xml"/><Relationship Id="rId37" Type="http://schemas.openxmlformats.org/officeDocument/2006/relationships/slide" Target="slides/slide35.xml"/><Relationship Id="rId58" Type="http://schemas.openxmlformats.org/officeDocument/2006/relationships/slide" Target="slides/slide56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slide" Target="slides/slide121.xml"/><Relationship Id="rId144" Type="http://schemas.openxmlformats.org/officeDocument/2006/relationships/slide" Target="slides/slide142.xml"/><Relationship Id="rId330" Type="http://schemas.openxmlformats.org/officeDocument/2006/relationships/slide" Target="slides/slide328.xml"/><Relationship Id="rId90" Type="http://schemas.openxmlformats.org/officeDocument/2006/relationships/slide" Target="slides/slide88.xml"/><Relationship Id="rId165" Type="http://schemas.openxmlformats.org/officeDocument/2006/relationships/slide" Target="slides/slide163.xml"/><Relationship Id="rId186" Type="http://schemas.openxmlformats.org/officeDocument/2006/relationships/slide" Target="slides/slide184.xml"/><Relationship Id="rId351" Type="http://schemas.openxmlformats.org/officeDocument/2006/relationships/slide" Target="slides/slide349.xml"/><Relationship Id="rId372" Type="http://schemas.openxmlformats.org/officeDocument/2006/relationships/slide" Target="slides/slide370.xml"/><Relationship Id="rId211" Type="http://schemas.openxmlformats.org/officeDocument/2006/relationships/slide" Target="slides/slide209.xml"/><Relationship Id="rId232" Type="http://schemas.openxmlformats.org/officeDocument/2006/relationships/slide" Target="slides/slide230.xml"/><Relationship Id="rId253" Type="http://schemas.openxmlformats.org/officeDocument/2006/relationships/slide" Target="slides/slide251.xml"/><Relationship Id="rId274" Type="http://schemas.openxmlformats.org/officeDocument/2006/relationships/slide" Target="slides/slide272.xml"/><Relationship Id="rId295" Type="http://schemas.openxmlformats.org/officeDocument/2006/relationships/slide" Target="slides/slide293.xml"/><Relationship Id="rId309" Type="http://schemas.openxmlformats.org/officeDocument/2006/relationships/slide" Target="slides/slide307.xml"/><Relationship Id="rId27" Type="http://schemas.openxmlformats.org/officeDocument/2006/relationships/slide" Target="slides/slide25.xml"/><Relationship Id="rId48" Type="http://schemas.openxmlformats.org/officeDocument/2006/relationships/slide" Target="slides/slide46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34" Type="http://schemas.openxmlformats.org/officeDocument/2006/relationships/slide" Target="slides/slide132.xml"/><Relationship Id="rId320" Type="http://schemas.openxmlformats.org/officeDocument/2006/relationships/slide" Target="slides/slide318.xml"/><Relationship Id="rId80" Type="http://schemas.openxmlformats.org/officeDocument/2006/relationships/slide" Target="slides/slide78.xml"/><Relationship Id="rId155" Type="http://schemas.openxmlformats.org/officeDocument/2006/relationships/slide" Target="slides/slide153.xml"/><Relationship Id="rId176" Type="http://schemas.openxmlformats.org/officeDocument/2006/relationships/slide" Target="slides/slide174.xml"/><Relationship Id="rId197" Type="http://schemas.openxmlformats.org/officeDocument/2006/relationships/slide" Target="slides/slide195.xml"/><Relationship Id="rId341" Type="http://schemas.openxmlformats.org/officeDocument/2006/relationships/slide" Target="slides/slide339.xml"/><Relationship Id="rId362" Type="http://schemas.openxmlformats.org/officeDocument/2006/relationships/slide" Target="slides/slide360.xml"/><Relationship Id="rId383" Type="http://schemas.openxmlformats.org/officeDocument/2006/relationships/slide" Target="slides/slide381.xml"/><Relationship Id="rId201" Type="http://schemas.openxmlformats.org/officeDocument/2006/relationships/slide" Target="slides/slide199.xml"/><Relationship Id="rId222" Type="http://schemas.openxmlformats.org/officeDocument/2006/relationships/slide" Target="slides/slide220.xml"/><Relationship Id="rId243" Type="http://schemas.openxmlformats.org/officeDocument/2006/relationships/slide" Target="slides/slide241.xml"/><Relationship Id="rId264" Type="http://schemas.openxmlformats.org/officeDocument/2006/relationships/slide" Target="slides/slide262.xml"/><Relationship Id="rId285" Type="http://schemas.openxmlformats.org/officeDocument/2006/relationships/slide" Target="slides/slide283.xml"/><Relationship Id="rId17" Type="http://schemas.openxmlformats.org/officeDocument/2006/relationships/slide" Target="slides/slide15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slide" Target="slides/slide101.xml"/><Relationship Id="rId124" Type="http://schemas.openxmlformats.org/officeDocument/2006/relationships/slide" Target="slides/slide122.xml"/><Relationship Id="rId310" Type="http://schemas.openxmlformats.org/officeDocument/2006/relationships/slide" Target="slides/slide308.xml"/><Relationship Id="rId70" Type="http://schemas.openxmlformats.org/officeDocument/2006/relationships/slide" Target="slides/slide68.xml"/><Relationship Id="rId91" Type="http://schemas.openxmlformats.org/officeDocument/2006/relationships/slide" Target="slides/slide89.xml"/><Relationship Id="rId145" Type="http://schemas.openxmlformats.org/officeDocument/2006/relationships/slide" Target="slides/slide143.xml"/><Relationship Id="rId166" Type="http://schemas.openxmlformats.org/officeDocument/2006/relationships/slide" Target="slides/slide164.xml"/><Relationship Id="rId187" Type="http://schemas.openxmlformats.org/officeDocument/2006/relationships/slide" Target="slides/slide185.xml"/><Relationship Id="rId331" Type="http://schemas.openxmlformats.org/officeDocument/2006/relationships/slide" Target="slides/slide329.xml"/><Relationship Id="rId352" Type="http://schemas.openxmlformats.org/officeDocument/2006/relationships/slide" Target="slides/slide350.xml"/><Relationship Id="rId373" Type="http://schemas.openxmlformats.org/officeDocument/2006/relationships/slide" Target="slides/slide371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0.xml"/><Relationship Id="rId233" Type="http://schemas.openxmlformats.org/officeDocument/2006/relationships/slide" Target="slides/slide231.xml"/><Relationship Id="rId254" Type="http://schemas.openxmlformats.org/officeDocument/2006/relationships/slide" Target="slides/slide252.xml"/><Relationship Id="rId28" Type="http://schemas.openxmlformats.org/officeDocument/2006/relationships/slide" Target="slides/slide26.xml"/><Relationship Id="rId49" Type="http://schemas.openxmlformats.org/officeDocument/2006/relationships/slide" Target="slides/slide47.xml"/><Relationship Id="rId114" Type="http://schemas.openxmlformats.org/officeDocument/2006/relationships/slide" Target="slides/slide112.xml"/><Relationship Id="rId275" Type="http://schemas.openxmlformats.org/officeDocument/2006/relationships/slide" Target="slides/slide273.xml"/><Relationship Id="rId296" Type="http://schemas.openxmlformats.org/officeDocument/2006/relationships/slide" Target="slides/slide294.xml"/><Relationship Id="rId300" Type="http://schemas.openxmlformats.org/officeDocument/2006/relationships/slide" Target="slides/slide298.xml"/><Relationship Id="rId60" Type="http://schemas.openxmlformats.org/officeDocument/2006/relationships/slide" Target="slides/slide58.xml"/><Relationship Id="rId81" Type="http://schemas.openxmlformats.org/officeDocument/2006/relationships/slide" Target="slides/slide79.xml"/><Relationship Id="rId135" Type="http://schemas.openxmlformats.org/officeDocument/2006/relationships/slide" Target="slides/slide133.xml"/><Relationship Id="rId156" Type="http://schemas.openxmlformats.org/officeDocument/2006/relationships/slide" Target="slides/slide154.xml"/><Relationship Id="rId177" Type="http://schemas.openxmlformats.org/officeDocument/2006/relationships/slide" Target="slides/slide175.xml"/><Relationship Id="rId198" Type="http://schemas.openxmlformats.org/officeDocument/2006/relationships/slide" Target="slides/slide196.xml"/><Relationship Id="rId321" Type="http://schemas.openxmlformats.org/officeDocument/2006/relationships/slide" Target="slides/slide319.xml"/><Relationship Id="rId342" Type="http://schemas.openxmlformats.org/officeDocument/2006/relationships/slide" Target="slides/slide340.xml"/><Relationship Id="rId363" Type="http://schemas.openxmlformats.org/officeDocument/2006/relationships/slide" Target="slides/slide361.xml"/><Relationship Id="rId384" Type="http://schemas.openxmlformats.org/officeDocument/2006/relationships/slide" Target="slides/slide382.xml"/><Relationship Id="rId202" Type="http://schemas.openxmlformats.org/officeDocument/2006/relationships/slide" Target="slides/slide200.xml"/><Relationship Id="rId223" Type="http://schemas.openxmlformats.org/officeDocument/2006/relationships/slide" Target="slides/slide221.xml"/><Relationship Id="rId244" Type="http://schemas.openxmlformats.org/officeDocument/2006/relationships/slide" Target="slides/slide242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265" Type="http://schemas.openxmlformats.org/officeDocument/2006/relationships/slide" Target="slides/slide263.xml"/><Relationship Id="rId286" Type="http://schemas.openxmlformats.org/officeDocument/2006/relationships/slide" Target="slides/slide284.xml"/><Relationship Id="rId50" Type="http://schemas.openxmlformats.org/officeDocument/2006/relationships/slide" Target="slides/slide48.xml"/><Relationship Id="rId104" Type="http://schemas.openxmlformats.org/officeDocument/2006/relationships/slide" Target="slides/slide102.xml"/><Relationship Id="rId125" Type="http://schemas.openxmlformats.org/officeDocument/2006/relationships/slide" Target="slides/slide123.xml"/><Relationship Id="rId146" Type="http://schemas.openxmlformats.org/officeDocument/2006/relationships/slide" Target="slides/slide144.xml"/><Relationship Id="rId167" Type="http://schemas.openxmlformats.org/officeDocument/2006/relationships/slide" Target="slides/slide165.xml"/><Relationship Id="rId188" Type="http://schemas.openxmlformats.org/officeDocument/2006/relationships/slide" Target="slides/slide186.xml"/><Relationship Id="rId311" Type="http://schemas.openxmlformats.org/officeDocument/2006/relationships/slide" Target="slides/slide309.xml"/><Relationship Id="rId332" Type="http://schemas.openxmlformats.org/officeDocument/2006/relationships/slide" Target="slides/slide330.xml"/><Relationship Id="rId353" Type="http://schemas.openxmlformats.org/officeDocument/2006/relationships/slide" Target="slides/slide351.xml"/><Relationship Id="rId374" Type="http://schemas.openxmlformats.org/officeDocument/2006/relationships/slide" Target="slides/slide372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13" Type="http://schemas.openxmlformats.org/officeDocument/2006/relationships/slide" Target="slides/slide211.xml"/><Relationship Id="rId234" Type="http://schemas.openxmlformats.org/officeDocument/2006/relationships/slide" Target="slides/slide232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55" Type="http://schemas.openxmlformats.org/officeDocument/2006/relationships/slide" Target="slides/slide253.xml"/><Relationship Id="rId276" Type="http://schemas.openxmlformats.org/officeDocument/2006/relationships/slide" Target="slides/slide274.xml"/><Relationship Id="rId297" Type="http://schemas.openxmlformats.org/officeDocument/2006/relationships/slide" Target="slides/slide295.xml"/><Relationship Id="rId40" Type="http://schemas.openxmlformats.org/officeDocument/2006/relationships/slide" Target="slides/slide38.xml"/><Relationship Id="rId115" Type="http://schemas.openxmlformats.org/officeDocument/2006/relationships/slide" Target="slides/slide113.xml"/><Relationship Id="rId136" Type="http://schemas.openxmlformats.org/officeDocument/2006/relationships/slide" Target="slides/slide134.xml"/><Relationship Id="rId157" Type="http://schemas.openxmlformats.org/officeDocument/2006/relationships/slide" Target="slides/slide155.xml"/><Relationship Id="rId178" Type="http://schemas.openxmlformats.org/officeDocument/2006/relationships/slide" Target="slides/slide176.xml"/><Relationship Id="rId301" Type="http://schemas.openxmlformats.org/officeDocument/2006/relationships/slide" Target="slides/slide299.xml"/><Relationship Id="rId322" Type="http://schemas.openxmlformats.org/officeDocument/2006/relationships/slide" Target="slides/slide320.xml"/><Relationship Id="rId343" Type="http://schemas.openxmlformats.org/officeDocument/2006/relationships/slide" Target="slides/slide341.xml"/><Relationship Id="rId364" Type="http://schemas.openxmlformats.org/officeDocument/2006/relationships/slide" Target="slides/slide362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9" Type="http://schemas.openxmlformats.org/officeDocument/2006/relationships/slide" Target="slides/slide197.xml"/><Relationship Id="rId203" Type="http://schemas.openxmlformats.org/officeDocument/2006/relationships/slide" Target="slides/slide201.xml"/><Relationship Id="rId385" Type="http://schemas.openxmlformats.org/officeDocument/2006/relationships/notesMaster" Target="notesMasters/notesMaster1.xml"/><Relationship Id="rId19" Type="http://schemas.openxmlformats.org/officeDocument/2006/relationships/slide" Target="slides/slide17.xml"/><Relationship Id="rId224" Type="http://schemas.openxmlformats.org/officeDocument/2006/relationships/slide" Target="slides/slide222.xml"/><Relationship Id="rId245" Type="http://schemas.openxmlformats.org/officeDocument/2006/relationships/slide" Target="slides/slide243.xml"/><Relationship Id="rId266" Type="http://schemas.openxmlformats.org/officeDocument/2006/relationships/slide" Target="slides/slide264.xml"/><Relationship Id="rId287" Type="http://schemas.openxmlformats.org/officeDocument/2006/relationships/slide" Target="slides/slide285.xml"/><Relationship Id="rId30" Type="http://schemas.openxmlformats.org/officeDocument/2006/relationships/slide" Target="slides/slide28.xml"/><Relationship Id="rId105" Type="http://schemas.openxmlformats.org/officeDocument/2006/relationships/slide" Target="slides/slide103.xml"/><Relationship Id="rId126" Type="http://schemas.openxmlformats.org/officeDocument/2006/relationships/slide" Target="slides/slide124.xml"/><Relationship Id="rId147" Type="http://schemas.openxmlformats.org/officeDocument/2006/relationships/slide" Target="slides/slide145.xml"/><Relationship Id="rId168" Type="http://schemas.openxmlformats.org/officeDocument/2006/relationships/slide" Target="slides/slide166.xml"/><Relationship Id="rId312" Type="http://schemas.openxmlformats.org/officeDocument/2006/relationships/slide" Target="slides/slide310.xml"/><Relationship Id="rId333" Type="http://schemas.openxmlformats.org/officeDocument/2006/relationships/slide" Target="slides/slide331.xml"/><Relationship Id="rId354" Type="http://schemas.openxmlformats.org/officeDocument/2006/relationships/slide" Target="slides/slide352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189" Type="http://schemas.openxmlformats.org/officeDocument/2006/relationships/slide" Target="slides/slide187.xml"/><Relationship Id="rId375" Type="http://schemas.openxmlformats.org/officeDocument/2006/relationships/slide" Target="slides/slide373.xml"/><Relationship Id="rId3" Type="http://schemas.openxmlformats.org/officeDocument/2006/relationships/slide" Target="slides/slide1.xml"/><Relationship Id="rId214" Type="http://schemas.openxmlformats.org/officeDocument/2006/relationships/slide" Target="slides/slide212.xml"/><Relationship Id="rId235" Type="http://schemas.openxmlformats.org/officeDocument/2006/relationships/slide" Target="slides/slide233.xml"/><Relationship Id="rId256" Type="http://schemas.openxmlformats.org/officeDocument/2006/relationships/slide" Target="slides/slide254.xml"/><Relationship Id="rId277" Type="http://schemas.openxmlformats.org/officeDocument/2006/relationships/slide" Target="slides/slide275.xml"/><Relationship Id="rId298" Type="http://schemas.openxmlformats.org/officeDocument/2006/relationships/slide" Target="slides/slide296.xml"/><Relationship Id="rId116" Type="http://schemas.openxmlformats.org/officeDocument/2006/relationships/slide" Target="slides/slide114.xml"/><Relationship Id="rId137" Type="http://schemas.openxmlformats.org/officeDocument/2006/relationships/slide" Target="slides/slide135.xml"/><Relationship Id="rId158" Type="http://schemas.openxmlformats.org/officeDocument/2006/relationships/slide" Target="slides/slide156.xml"/><Relationship Id="rId302" Type="http://schemas.openxmlformats.org/officeDocument/2006/relationships/slide" Target="slides/slide300.xml"/><Relationship Id="rId323" Type="http://schemas.openxmlformats.org/officeDocument/2006/relationships/slide" Target="slides/slide321.xml"/><Relationship Id="rId344" Type="http://schemas.openxmlformats.org/officeDocument/2006/relationships/slide" Target="slides/slide342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62" Type="http://schemas.openxmlformats.org/officeDocument/2006/relationships/slide" Target="slides/slide60.xml"/><Relationship Id="rId83" Type="http://schemas.openxmlformats.org/officeDocument/2006/relationships/slide" Target="slides/slide81.xml"/><Relationship Id="rId179" Type="http://schemas.openxmlformats.org/officeDocument/2006/relationships/slide" Target="slides/slide177.xml"/><Relationship Id="rId365" Type="http://schemas.openxmlformats.org/officeDocument/2006/relationships/slide" Target="slides/slide363.xml"/><Relationship Id="rId386" Type="http://schemas.openxmlformats.org/officeDocument/2006/relationships/presProps" Target="presProps.xml"/><Relationship Id="rId190" Type="http://schemas.openxmlformats.org/officeDocument/2006/relationships/slide" Target="slides/slide188.xml"/><Relationship Id="rId204" Type="http://schemas.openxmlformats.org/officeDocument/2006/relationships/slide" Target="slides/slide202.xml"/><Relationship Id="rId225" Type="http://schemas.openxmlformats.org/officeDocument/2006/relationships/slide" Target="slides/slide223.xml"/><Relationship Id="rId246" Type="http://schemas.openxmlformats.org/officeDocument/2006/relationships/slide" Target="slides/slide244.xml"/><Relationship Id="rId267" Type="http://schemas.openxmlformats.org/officeDocument/2006/relationships/slide" Target="slides/slide265.xml"/><Relationship Id="rId288" Type="http://schemas.openxmlformats.org/officeDocument/2006/relationships/slide" Target="slides/slide286.xml"/><Relationship Id="rId106" Type="http://schemas.openxmlformats.org/officeDocument/2006/relationships/slide" Target="slides/slide104.xml"/><Relationship Id="rId127" Type="http://schemas.openxmlformats.org/officeDocument/2006/relationships/slide" Target="slides/slide125.xml"/><Relationship Id="rId313" Type="http://schemas.openxmlformats.org/officeDocument/2006/relationships/slide" Target="slides/slide31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52" Type="http://schemas.openxmlformats.org/officeDocument/2006/relationships/slide" Target="slides/slide50.xml"/><Relationship Id="rId73" Type="http://schemas.openxmlformats.org/officeDocument/2006/relationships/slide" Target="slides/slide71.xml"/><Relationship Id="rId94" Type="http://schemas.openxmlformats.org/officeDocument/2006/relationships/slide" Target="slides/slide92.xml"/><Relationship Id="rId148" Type="http://schemas.openxmlformats.org/officeDocument/2006/relationships/slide" Target="slides/slide146.xml"/><Relationship Id="rId169" Type="http://schemas.openxmlformats.org/officeDocument/2006/relationships/slide" Target="slides/slide167.xml"/><Relationship Id="rId334" Type="http://schemas.openxmlformats.org/officeDocument/2006/relationships/slide" Target="slides/slide332.xml"/><Relationship Id="rId355" Type="http://schemas.openxmlformats.org/officeDocument/2006/relationships/slide" Target="slides/slide353.xml"/><Relationship Id="rId376" Type="http://schemas.openxmlformats.org/officeDocument/2006/relationships/slide" Target="slides/slide374.xml"/><Relationship Id="rId4" Type="http://schemas.openxmlformats.org/officeDocument/2006/relationships/slide" Target="slides/slide2.xml"/><Relationship Id="rId180" Type="http://schemas.openxmlformats.org/officeDocument/2006/relationships/slide" Target="slides/slide178.xml"/><Relationship Id="rId215" Type="http://schemas.openxmlformats.org/officeDocument/2006/relationships/slide" Target="slides/slide213.xml"/><Relationship Id="rId236" Type="http://schemas.openxmlformats.org/officeDocument/2006/relationships/slide" Target="slides/slide234.xml"/><Relationship Id="rId257" Type="http://schemas.openxmlformats.org/officeDocument/2006/relationships/slide" Target="slides/slide255.xml"/><Relationship Id="rId278" Type="http://schemas.openxmlformats.org/officeDocument/2006/relationships/slide" Target="slides/slide276.xml"/><Relationship Id="rId303" Type="http://schemas.openxmlformats.org/officeDocument/2006/relationships/slide" Target="slides/slide30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68F88-9992-407E-80E0-6B8A2C5364DB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780BC-E114-40A4-80D5-2AFD39C260D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1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1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0.xml"/><Relationship Id="rId1" Type="http://schemas.openxmlformats.org/officeDocument/2006/relationships/notesMaster" Target="../notesMasters/notesMaster1.xml"/></Relationships>
</file>

<file path=ppt/notesSlides/_rels/notesSlide1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1.xml"/><Relationship Id="rId1" Type="http://schemas.openxmlformats.org/officeDocument/2006/relationships/notesMaster" Target="../notesMasters/notesMaster1.xml"/></Relationships>
</file>

<file path=ppt/notesSlides/_rels/notesSlide1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2.xml"/><Relationship Id="rId1" Type="http://schemas.openxmlformats.org/officeDocument/2006/relationships/notesMaster" Target="../notesMasters/notesMaster1.xml"/></Relationships>
</file>

<file path=ppt/notesSlides/_rels/notesSlide1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3.xml"/><Relationship Id="rId1" Type="http://schemas.openxmlformats.org/officeDocument/2006/relationships/notesMaster" Target="../notesMasters/notesMaster1.xml"/></Relationships>
</file>

<file path=ppt/notesSlides/_rels/notesSlide1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4.xml"/><Relationship Id="rId1" Type="http://schemas.openxmlformats.org/officeDocument/2006/relationships/notesMaster" Target="../notesMasters/notesMaster1.xml"/></Relationships>
</file>

<file path=ppt/notesSlides/_rels/notesSlide1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5.xml"/><Relationship Id="rId1" Type="http://schemas.openxmlformats.org/officeDocument/2006/relationships/notesMaster" Target="../notesMasters/notesMaster1.xml"/></Relationships>
</file>

<file path=ppt/notesSlides/_rels/notesSlide1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6.xml"/><Relationship Id="rId1" Type="http://schemas.openxmlformats.org/officeDocument/2006/relationships/notesMaster" Target="../notesMasters/notesMaster1.xml"/></Relationships>
</file>

<file path=ppt/notesSlides/_rels/notesSlide1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7.xml"/><Relationship Id="rId1" Type="http://schemas.openxmlformats.org/officeDocument/2006/relationships/notesMaster" Target="../notesMasters/notesMaster1.xml"/></Relationships>
</file>

<file path=ppt/notesSlides/_rels/notesSlide1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8.xml"/><Relationship Id="rId1" Type="http://schemas.openxmlformats.org/officeDocument/2006/relationships/notesMaster" Target="../notesMasters/notesMaster1.xml"/></Relationships>
</file>

<file path=ppt/notesSlides/_rels/notesSlide1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0.xml"/><Relationship Id="rId1" Type="http://schemas.openxmlformats.org/officeDocument/2006/relationships/notesMaster" Target="../notesMasters/notesMaster1.xml"/></Relationships>
</file>

<file path=ppt/notesSlides/_rels/notesSlide1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1.xml"/><Relationship Id="rId1" Type="http://schemas.openxmlformats.org/officeDocument/2006/relationships/notesMaster" Target="../notesMasters/notesMaster1.xml"/></Relationships>
</file>

<file path=ppt/notesSlides/_rels/notesSlide1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2.xml"/><Relationship Id="rId1" Type="http://schemas.openxmlformats.org/officeDocument/2006/relationships/notesMaster" Target="../notesMasters/notesMaster1.xml"/></Relationships>
</file>

<file path=ppt/notesSlides/_rels/notesSlide1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3.xml"/><Relationship Id="rId1" Type="http://schemas.openxmlformats.org/officeDocument/2006/relationships/notesMaster" Target="../notesMasters/notesMaster1.xml"/></Relationships>
</file>

<file path=ppt/notesSlides/_rels/notesSlide1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4.xml"/><Relationship Id="rId1" Type="http://schemas.openxmlformats.org/officeDocument/2006/relationships/notesMaster" Target="../notesMasters/notesMaster1.xml"/></Relationships>
</file>

<file path=ppt/notesSlides/_rels/notesSlide1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5.xml"/><Relationship Id="rId1" Type="http://schemas.openxmlformats.org/officeDocument/2006/relationships/notesMaster" Target="../notesMasters/notesMaster1.xml"/></Relationships>
</file>

<file path=ppt/notesSlides/_rels/notesSlide1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6.xml"/><Relationship Id="rId1" Type="http://schemas.openxmlformats.org/officeDocument/2006/relationships/notesMaster" Target="../notesMasters/notesMaster1.xml"/></Relationships>
</file>

<file path=ppt/notesSlides/_rels/notesSlide1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7.xml"/><Relationship Id="rId1" Type="http://schemas.openxmlformats.org/officeDocument/2006/relationships/notesMaster" Target="../notesMasters/notesMaster1.xml"/></Relationships>
</file>

<file path=ppt/notesSlides/_rels/notesSlide1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8.xml"/><Relationship Id="rId1" Type="http://schemas.openxmlformats.org/officeDocument/2006/relationships/notesMaster" Target="../notesMasters/notesMaster1.xml"/></Relationships>
</file>

<file path=ppt/notesSlides/_rels/notesSlide1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0.xml"/><Relationship Id="rId1" Type="http://schemas.openxmlformats.org/officeDocument/2006/relationships/notesMaster" Target="../notesMasters/notesMaster1.xml"/></Relationships>
</file>

<file path=ppt/notesSlides/_rels/notesSlide2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1.xml"/><Relationship Id="rId1" Type="http://schemas.openxmlformats.org/officeDocument/2006/relationships/notesMaster" Target="../notesMasters/notesMaster1.xml"/></Relationships>
</file>

<file path=ppt/notesSlides/_rels/notesSlide2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2.xml"/><Relationship Id="rId1" Type="http://schemas.openxmlformats.org/officeDocument/2006/relationships/notesMaster" Target="../notesMasters/notesMaster1.xml"/></Relationships>
</file>

<file path=ppt/notesSlides/_rels/notesSlide2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3.xml"/><Relationship Id="rId1" Type="http://schemas.openxmlformats.org/officeDocument/2006/relationships/notesMaster" Target="../notesMasters/notesMaster1.xml"/></Relationships>
</file>

<file path=ppt/notesSlides/_rels/notesSlide2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4.xml"/><Relationship Id="rId1" Type="http://schemas.openxmlformats.org/officeDocument/2006/relationships/notesMaster" Target="../notesMasters/notesMaster1.xml"/></Relationships>
</file>

<file path=ppt/notesSlides/_rels/notesSlide2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5.xml"/><Relationship Id="rId1" Type="http://schemas.openxmlformats.org/officeDocument/2006/relationships/notesMaster" Target="../notesMasters/notesMaster1.xml"/></Relationships>
</file>

<file path=ppt/notesSlides/_rels/notesSlide2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6.xml"/><Relationship Id="rId1" Type="http://schemas.openxmlformats.org/officeDocument/2006/relationships/notesMaster" Target="../notesMasters/notesMaster1.xml"/></Relationships>
</file>

<file path=ppt/notesSlides/_rels/notesSlide2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7.xml"/><Relationship Id="rId1" Type="http://schemas.openxmlformats.org/officeDocument/2006/relationships/notesMaster" Target="../notesMasters/notesMaster1.xml"/></Relationships>
</file>

<file path=ppt/notesSlides/_rels/notesSlide2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8.xml"/><Relationship Id="rId1" Type="http://schemas.openxmlformats.org/officeDocument/2006/relationships/notesMaster" Target="../notesMasters/notesMaster1.xml"/></Relationships>
</file>

<file path=ppt/notesSlides/_rels/notesSlide2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0.xml"/><Relationship Id="rId1" Type="http://schemas.openxmlformats.org/officeDocument/2006/relationships/notesMaster" Target="../notesMasters/notesMaster1.xml"/></Relationships>
</file>

<file path=ppt/notesSlides/_rels/notesSlide2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1.xml"/><Relationship Id="rId1" Type="http://schemas.openxmlformats.org/officeDocument/2006/relationships/notesMaster" Target="../notesMasters/notesMaster1.xml"/></Relationships>
</file>

<file path=ppt/notesSlides/_rels/notesSlide2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2.xml"/><Relationship Id="rId1" Type="http://schemas.openxmlformats.org/officeDocument/2006/relationships/notesMaster" Target="../notesMasters/notesMaster1.xml"/></Relationships>
</file>

<file path=ppt/notesSlides/_rels/notesSlide2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3.xml"/><Relationship Id="rId1" Type="http://schemas.openxmlformats.org/officeDocument/2006/relationships/notesMaster" Target="../notesMasters/notesMaster1.xml"/></Relationships>
</file>

<file path=ppt/notesSlides/_rels/notesSlide2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4.xml"/><Relationship Id="rId1" Type="http://schemas.openxmlformats.org/officeDocument/2006/relationships/notesMaster" Target="../notesMasters/notesMaster1.xml"/></Relationships>
</file>

<file path=ppt/notesSlides/_rels/notesSlide2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5.xml"/><Relationship Id="rId1" Type="http://schemas.openxmlformats.org/officeDocument/2006/relationships/notesMaster" Target="../notesMasters/notesMaster1.xml"/></Relationships>
</file>

<file path=ppt/notesSlides/_rels/notesSlide2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6.xml"/><Relationship Id="rId1" Type="http://schemas.openxmlformats.org/officeDocument/2006/relationships/notesMaster" Target="../notesMasters/notesMaster1.xml"/></Relationships>
</file>

<file path=ppt/notesSlides/_rels/notesSlide2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7.xml"/><Relationship Id="rId1" Type="http://schemas.openxmlformats.org/officeDocument/2006/relationships/notesMaster" Target="../notesMasters/notesMaster1.xml"/></Relationships>
</file>

<file path=ppt/notesSlides/_rels/notesSlide2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8.xml"/><Relationship Id="rId1" Type="http://schemas.openxmlformats.org/officeDocument/2006/relationships/notesMaster" Target="../notesMasters/notesMaster1.xml"/></Relationships>
</file>

<file path=ppt/notesSlides/_rels/notesSlide2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0.xml"/><Relationship Id="rId1" Type="http://schemas.openxmlformats.org/officeDocument/2006/relationships/notesMaster" Target="../notesMasters/notesMaster1.xml"/></Relationships>
</file>

<file path=ppt/notesSlides/_rels/notesSlide2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1.xml"/><Relationship Id="rId1" Type="http://schemas.openxmlformats.org/officeDocument/2006/relationships/notesMaster" Target="../notesMasters/notesMaster1.xml"/></Relationships>
</file>

<file path=ppt/notesSlides/_rels/notesSlide2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2.xml"/><Relationship Id="rId1" Type="http://schemas.openxmlformats.org/officeDocument/2006/relationships/notesMaster" Target="../notesMasters/notesMaster1.xml"/></Relationships>
</file>

<file path=ppt/notesSlides/_rels/notesSlide2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3.xml"/><Relationship Id="rId1" Type="http://schemas.openxmlformats.org/officeDocument/2006/relationships/notesMaster" Target="../notesMasters/notesMaster1.xml"/></Relationships>
</file>

<file path=ppt/notesSlides/_rels/notesSlide2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4.xml"/><Relationship Id="rId1" Type="http://schemas.openxmlformats.org/officeDocument/2006/relationships/notesMaster" Target="../notesMasters/notesMaster1.xml"/></Relationships>
</file>

<file path=ppt/notesSlides/_rels/notesSlide2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5.xml"/><Relationship Id="rId1" Type="http://schemas.openxmlformats.org/officeDocument/2006/relationships/notesMaster" Target="../notesMasters/notesMaster1.xml"/></Relationships>
</file>

<file path=ppt/notesSlides/_rels/notesSlide2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6.xml"/><Relationship Id="rId1" Type="http://schemas.openxmlformats.org/officeDocument/2006/relationships/notesMaster" Target="../notesMasters/notesMaster1.xml"/></Relationships>
</file>

<file path=ppt/notesSlides/_rels/notesSlide2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7.xml"/><Relationship Id="rId1" Type="http://schemas.openxmlformats.org/officeDocument/2006/relationships/notesMaster" Target="../notesMasters/notesMaster1.xml"/></Relationships>
</file>

<file path=ppt/notesSlides/_rels/notesSlide2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8.xml"/><Relationship Id="rId1" Type="http://schemas.openxmlformats.org/officeDocument/2006/relationships/notesMaster" Target="../notesMasters/notesMaster1.xml"/></Relationships>
</file>

<file path=ppt/notesSlides/_rels/notesSlide2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0.xml"/><Relationship Id="rId1" Type="http://schemas.openxmlformats.org/officeDocument/2006/relationships/notesMaster" Target="../notesMasters/notesMaster1.xml"/></Relationships>
</file>

<file path=ppt/notesSlides/_rels/notesSlide2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1.xml"/><Relationship Id="rId1" Type="http://schemas.openxmlformats.org/officeDocument/2006/relationships/notesMaster" Target="../notesMasters/notesMaster1.xml"/></Relationships>
</file>

<file path=ppt/notesSlides/_rels/notesSlide2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2.xml"/><Relationship Id="rId1" Type="http://schemas.openxmlformats.org/officeDocument/2006/relationships/notesMaster" Target="../notesMasters/notesMaster1.xml"/></Relationships>
</file>

<file path=ppt/notesSlides/_rels/notesSlide2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3.xml"/><Relationship Id="rId1" Type="http://schemas.openxmlformats.org/officeDocument/2006/relationships/notesMaster" Target="../notesMasters/notesMaster1.xml"/></Relationships>
</file>

<file path=ppt/notesSlides/_rels/notesSlide2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4.xml"/><Relationship Id="rId1" Type="http://schemas.openxmlformats.org/officeDocument/2006/relationships/notesMaster" Target="../notesMasters/notesMaster1.xml"/></Relationships>
</file>

<file path=ppt/notesSlides/_rels/notesSlide2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5.xml"/><Relationship Id="rId1" Type="http://schemas.openxmlformats.org/officeDocument/2006/relationships/notesMaster" Target="../notesMasters/notesMaster1.xml"/></Relationships>
</file>

<file path=ppt/notesSlides/_rels/notesSlide2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6.xml"/><Relationship Id="rId1" Type="http://schemas.openxmlformats.org/officeDocument/2006/relationships/notesMaster" Target="../notesMasters/notesMaster1.xml"/></Relationships>
</file>

<file path=ppt/notesSlides/_rels/notesSlide2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7.xml"/><Relationship Id="rId1" Type="http://schemas.openxmlformats.org/officeDocument/2006/relationships/notesMaster" Target="../notesMasters/notesMaster1.xml"/></Relationships>
</file>

<file path=ppt/notesSlides/_rels/notesSlide2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8.xml"/><Relationship Id="rId1" Type="http://schemas.openxmlformats.org/officeDocument/2006/relationships/notesMaster" Target="../notesMasters/notesMaster1.xml"/></Relationships>
</file>

<file path=ppt/notesSlides/_rels/notesSlide2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0.xml"/><Relationship Id="rId1" Type="http://schemas.openxmlformats.org/officeDocument/2006/relationships/notesMaster" Target="../notesMasters/notesMaster1.xml"/></Relationships>
</file>

<file path=ppt/notesSlides/_rels/notesSlide2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1.xml"/><Relationship Id="rId1" Type="http://schemas.openxmlformats.org/officeDocument/2006/relationships/notesMaster" Target="../notesMasters/notesMaster1.xml"/></Relationships>
</file>

<file path=ppt/notesSlides/_rels/notesSlide2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2.xml"/><Relationship Id="rId1" Type="http://schemas.openxmlformats.org/officeDocument/2006/relationships/notesMaster" Target="../notesMasters/notesMaster1.xml"/></Relationships>
</file>

<file path=ppt/notesSlides/_rels/notesSlide2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3.xml"/><Relationship Id="rId1" Type="http://schemas.openxmlformats.org/officeDocument/2006/relationships/notesMaster" Target="../notesMasters/notesMaster1.xml"/></Relationships>
</file>

<file path=ppt/notesSlides/_rels/notesSlide2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4.xml"/><Relationship Id="rId1" Type="http://schemas.openxmlformats.org/officeDocument/2006/relationships/notesMaster" Target="../notesMasters/notesMaster1.xml"/></Relationships>
</file>

<file path=ppt/notesSlides/_rels/notesSlide2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5.xml"/><Relationship Id="rId1" Type="http://schemas.openxmlformats.org/officeDocument/2006/relationships/notesMaster" Target="../notesMasters/notesMaster1.xml"/></Relationships>
</file>

<file path=ppt/notesSlides/_rels/notesSlide2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6.xml"/><Relationship Id="rId1" Type="http://schemas.openxmlformats.org/officeDocument/2006/relationships/notesMaster" Target="../notesMasters/notesMaster1.xml"/></Relationships>
</file>

<file path=ppt/notesSlides/_rels/notesSlide2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7.xml"/><Relationship Id="rId1" Type="http://schemas.openxmlformats.org/officeDocument/2006/relationships/notesMaster" Target="../notesMasters/notesMaster1.xml"/></Relationships>
</file>

<file path=ppt/notesSlides/_rels/notesSlide2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8.xml"/><Relationship Id="rId1" Type="http://schemas.openxmlformats.org/officeDocument/2006/relationships/notesMaster" Target="../notesMasters/notesMaster1.xml"/></Relationships>
</file>

<file path=ppt/notesSlides/_rels/notesSlide2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0.xml"/><Relationship Id="rId1" Type="http://schemas.openxmlformats.org/officeDocument/2006/relationships/notesMaster" Target="../notesMasters/notesMaster1.xml"/></Relationships>
</file>

<file path=ppt/notesSlides/_rels/notesSlide2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1.xml"/><Relationship Id="rId1" Type="http://schemas.openxmlformats.org/officeDocument/2006/relationships/notesMaster" Target="../notesMasters/notesMaster1.xml"/></Relationships>
</file>

<file path=ppt/notesSlides/_rels/notesSlide2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2.xml"/><Relationship Id="rId1" Type="http://schemas.openxmlformats.org/officeDocument/2006/relationships/notesMaster" Target="../notesMasters/notesMaster1.xml"/></Relationships>
</file>

<file path=ppt/notesSlides/_rels/notesSlide2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3.xml"/><Relationship Id="rId1" Type="http://schemas.openxmlformats.org/officeDocument/2006/relationships/notesMaster" Target="../notesMasters/notesMaster1.xml"/></Relationships>
</file>

<file path=ppt/notesSlides/_rels/notesSlide2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4.xml"/><Relationship Id="rId1" Type="http://schemas.openxmlformats.org/officeDocument/2006/relationships/notesMaster" Target="../notesMasters/notesMaster1.xml"/></Relationships>
</file>

<file path=ppt/notesSlides/_rels/notesSlide2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5.xml"/><Relationship Id="rId1" Type="http://schemas.openxmlformats.org/officeDocument/2006/relationships/notesMaster" Target="../notesMasters/notesMaster1.xml"/></Relationships>
</file>

<file path=ppt/notesSlides/_rels/notesSlide2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6.xml"/><Relationship Id="rId1" Type="http://schemas.openxmlformats.org/officeDocument/2006/relationships/notesMaster" Target="../notesMasters/notesMaster1.xml"/></Relationships>
</file>

<file path=ppt/notesSlides/_rels/notesSlide2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7.xml"/><Relationship Id="rId1" Type="http://schemas.openxmlformats.org/officeDocument/2006/relationships/notesMaster" Target="../notesMasters/notesMaster1.xml"/></Relationships>
</file>

<file path=ppt/notesSlides/_rels/notesSlide2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8.xml"/><Relationship Id="rId1" Type="http://schemas.openxmlformats.org/officeDocument/2006/relationships/notesMaster" Target="../notesMasters/notesMaster1.xml"/></Relationships>
</file>

<file path=ppt/notesSlides/_rels/notesSlide2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0.xml"/><Relationship Id="rId1" Type="http://schemas.openxmlformats.org/officeDocument/2006/relationships/notesMaster" Target="../notesMasters/notesMaster1.xml"/></Relationships>
</file>

<file path=ppt/notesSlides/_rels/notesSlide2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1.xml"/><Relationship Id="rId1" Type="http://schemas.openxmlformats.org/officeDocument/2006/relationships/notesMaster" Target="../notesMasters/notesMaster1.xml"/></Relationships>
</file>

<file path=ppt/notesSlides/_rels/notesSlide2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2.xml"/><Relationship Id="rId1" Type="http://schemas.openxmlformats.org/officeDocument/2006/relationships/notesMaster" Target="../notesMasters/notesMaster1.xml"/></Relationships>
</file>

<file path=ppt/notesSlides/_rels/notesSlide2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3.xml"/><Relationship Id="rId1" Type="http://schemas.openxmlformats.org/officeDocument/2006/relationships/notesMaster" Target="../notesMasters/notesMaster1.xml"/></Relationships>
</file>

<file path=ppt/notesSlides/_rels/notesSlide2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4.xml"/><Relationship Id="rId1" Type="http://schemas.openxmlformats.org/officeDocument/2006/relationships/notesMaster" Target="../notesMasters/notesMaster1.xml"/></Relationships>
</file>

<file path=ppt/notesSlides/_rels/notesSlide2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5.xml"/><Relationship Id="rId1" Type="http://schemas.openxmlformats.org/officeDocument/2006/relationships/notesMaster" Target="../notesMasters/notesMaster1.xml"/></Relationships>
</file>

<file path=ppt/notesSlides/_rels/notesSlide2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6.xml"/><Relationship Id="rId1" Type="http://schemas.openxmlformats.org/officeDocument/2006/relationships/notesMaster" Target="../notesMasters/notesMaster1.xml"/></Relationships>
</file>

<file path=ppt/notesSlides/_rels/notesSlide2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7.xml"/><Relationship Id="rId1" Type="http://schemas.openxmlformats.org/officeDocument/2006/relationships/notesMaster" Target="../notesMasters/notesMaster1.xml"/></Relationships>
</file>

<file path=ppt/notesSlides/_rels/notesSlide2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8.xml"/><Relationship Id="rId1" Type="http://schemas.openxmlformats.org/officeDocument/2006/relationships/notesMaster" Target="../notesMasters/notesMaster1.xml"/></Relationships>
</file>

<file path=ppt/notesSlides/_rels/notesSlide2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0.xml"/><Relationship Id="rId1" Type="http://schemas.openxmlformats.org/officeDocument/2006/relationships/notesMaster" Target="../notesMasters/notesMaster1.xml"/></Relationships>
</file>

<file path=ppt/notesSlides/_rels/notesSlide2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1.xml"/><Relationship Id="rId1" Type="http://schemas.openxmlformats.org/officeDocument/2006/relationships/notesMaster" Target="../notesMasters/notesMaster1.xml"/></Relationships>
</file>

<file path=ppt/notesSlides/_rels/notesSlide2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2.xml"/><Relationship Id="rId1" Type="http://schemas.openxmlformats.org/officeDocument/2006/relationships/notesMaster" Target="../notesMasters/notesMaster1.xml"/></Relationships>
</file>

<file path=ppt/notesSlides/_rels/notesSlide2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3.xml"/><Relationship Id="rId1" Type="http://schemas.openxmlformats.org/officeDocument/2006/relationships/notesMaster" Target="../notesMasters/notesMaster1.xml"/></Relationships>
</file>

<file path=ppt/notesSlides/_rels/notesSlide2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4.xml"/><Relationship Id="rId1" Type="http://schemas.openxmlformats.org/officeDocument/2006/relationships/notesMaster" Target="../notesMasters/notesMaster1.xml"/></Relationships>
</file>

<file path=ppt/notesSlides/_rels/notesSlide2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5.xml"/><Relationship Id="rId1" Type="http://schemas.openxmlformats.org/officeDocument/2006/relationships/notesMaster" Target="../notesMasters/notesMaster1.xml"/></Relationships>
</file>

<file path=ppt/notesSlides/_rels/notesSlide2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6.xml"/><Relationship Id="rId1" Type="http://schemas.openxmlformats.org/officeDocument/2006/relationships/notesMaster" Target="../notesMasters/notesMaster1.xml"/></Relationships>
</file>

<file path=ppt/notesSlides/_rels/notesSlide2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7.xml"/><Relationship Id="rId1" Type="http://schemas.openxmlformats.org/officeDocument/2006/relationships/notesMaster" Target="../notesMasters/notesMaster1.xml"/></Relationships>
</file>

<file path=ppt/notesSlides/_rels/notesSlide2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8.xml"/><Relationship Id="rId1" Type="http://schemas.openxmlformats.org/officeDocument/2006/relationships/notesMaster" Target="../notesMasters/notesMaster1.xml"/></Relationships>
</file>

<file path=ppt/notesSlides/_rels/notesSlide2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0.xml"/><Relationship Id="rId1" Type="http://schemas.openxmlformats.org/officeDocument/2006/relationships/notesMaster" Target="../notesMasters/notesMaster1.xml"/></Relationships>
</file>

<file path=ppt/notesSlides/_rels/notesSlide2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1.xml"/><Relationship Id="rId1" Type="http://schemas.openxmlformats.org/officeDocument/2006/relationships/notesMaster" Target="../notesMasters/notesMaster1.xml"/></Relationships>
</file>

<file path=ppt/notesSlides/_rels/notesSlide2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2.xml"/><Relationship Id="rId1" Type="http://schemas.openxmlformats.org/officeDocument/2006/relationships/notesMaster" Target="../notesMasters/notesMaster1.xml"/></Relationships>
</file>

<file path=ppt/notesSlides/_rels/notesSlide2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3.xml"/><Relationship Id="rId1" Type="http://schemas.openxmlformats.org/officeDocument/2006/relationships/notesMaster" Target="../notesMasters/notesMaster1.xml"/></Relationships>
</file>

<file path=ppt/notesSlides/_rels/notesSlide2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4.xml"/><Relationship Id="rId1" Type="http://schemas.openxmlformats.org/officeDocument/2006/relationships/notesMaster" Target="../notesMasters/notesMaster1.xml"/></Relationships>
</file>

<file path=ppt/notesSlides/_rels/notesSlide2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5.xml"/><Relationship Id="rId1" Type="http://schemas.openxmlformats.org/officeDocument/2006/relationships/notesMaster" Target="../notesMasters/notesMaster1.xml"/></Relationships>
</file>

<file path=ppt/notesSlides/_rels/notesSlide2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6.xml"/><Relationship Id="rId1" Type="http://schemas.openxmlformats.org/officeDocument/2006/relationships/notesMaster" Target="../notesMasters/notesMaster1.xml"/></Relationships>
</file>

<file path=ppt/notesSlides/_rels/notesSlide2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7.xml"/><Relationship Id="rId1" Type="http://schemas.openxmlformats.org/officeDocument/2006/relationships/notesMaster" Target="../notesMasters/notesMaster1.xml"/></Relationships>
</file>

<file path=ppt/notesSlides/_rels/notesSlide2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8.xml"/><Relationship Id="rId1" Type="http://schemas.openxmlformats.org/officeDocument/2006/relationships/notesMaster" Target="../notesMasters/notesMaster1.xml"/></Relationships>
</file>

<file path=ppt/notesSlides/_rels/notesSlide2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0.xml"/><Relationship Id="rId1" Type="http://schemas.openxmlformats.org/officeDocument/2006/relationships/notesMaster" Target="../notesMasters/notesMaster1.xml"/></Relationships>
</file>

<file path=ppt/notesSlides/_rels/notesSlide2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1.xml"/><Relationship Id="rId1" Type="http://schemas.openxmlformats.org/officeDocument/2006/relationships/notesMaster" Target="../notesMasters/notesMaster1.xml"/></Relationships>
</file>

<file path=ppt/notesSlides/_rels/notesSlide2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2.xml"/><Relationship Id="rId1" Type="http://schemas.openxmlformats.org/officeDocument/2006/relationships/notesMaster" Target="../notesMasters/notesMaster1.xml"/></Relationships>
</file>

<file path=ppt/notesSlides/_rels/notesSlide2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3.xml"/><Relationship Id="rId1" Type="http://schemas.openxmlformats.org/officeDocument/2006/relationships/notesMaster" Target="../notesMasters/notesMaster1.xml"/></Relationships>
</file>

<file path=ppt/notesSlides/_rels/notesSlide2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4.xml"/><Relationship Id="rId1" Type="http://schemas.openxmlformats.org/officeDocument/2006/relationships/notesMaster" Target="../notesMasters/notesMaster1.xml"/></Relationships>
</file>

<file path=ppt/notesSlides/_rels/notesSlide2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5.xml"/><Relationship Id="rId1" Type="http://schemas.openxmlformats.org/officeDocument/2006/relationships/notesMaster" Target="../notesMasters/notesMaster1.xml"/></Relationships>
</file>

<file path=ppt/notesSlides/_rels/notesSlide2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6.xml"/><Relationship Id="rId1" Type="http://schemas.openxmlformats.org/officeDocument/2006/relationships/notesMaster" Target="../notesMasters/notesMaster1.xml"/></Relationships>
</file>

<file path=ppt/notesSlides/_rels/notesSlide2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7.xml"/><Relationship Id="rId1" Type="http://schemas.openxmlformats.org/officeDocument/2006/relationships/notesMaster" Target="../notesMasters/notesMaster1.xml"/></Relationships>
</file>

<file path=ppt/notesSlides/_rels/notesSlide2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8.xml"/><Relationship Id="rId1" Type="http://schemas.openxmlformats.org/officeDocument/2006/relationships/notesMaster" Target="../notesMasters/notesMaster1.xml"/></Relationships>
</file>

<file path=ppt/notesSlides/_rels/notesSlide2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0.xml"/><Relationship Id="rId1" Type="http://schemas.openxmlformats.org/officeDocument/2006/relationships/notesMaster" Target="../notesMasters/notesMaster1.xml"/></Relationships>
</file>

<file path=ppt/notesSlides/_rels/notesSlide3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1.xml"/><Relationship Id="rId1" Type="http://schemas.openxmlformats.org/officeDocument/2006/relationships/notesMaster" Target="../notesMasters/notesMaster1.xml"/></Relationships>
</file>

<file path=ppt/notesSlides/_rels/notesSlide3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2.xml"/><Relationship Id="rId1" Type="http://schemas.openxmlformats.org/officeDocument/2006/relationships/notesMaster" Target="../notesMasters/notesMaster1.xml"/></Relationships>
</file>

<file path=ppt/notesSlides/_rels/notesSlide3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3.xml"/><Relationship Id="rId1" Type="http://schemas.openxmlformats.org/officeDocument/2006/relationships/notesMaster" Target="../notesMasters/notesMaster1.xml"/></Relationships>
</file>

<file path=ppt/notesSlides/_rels/notesSlide3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4.xml"/><Relationship Id="rId1" Type="http://schemas.openxmlformats.org/officeDocument/2006/relationships/notesMaster" Target="../notesMasters/notesMaster1.xml"/></Relationships>
</file>

<file path=ppt/notesSlides/_rels/notesSlide3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5.xml"/><Relationship Id="rId1" Type="http://schemas.openxmlformats.org/officeDocument/2006/relationships/notesMaster" Target="../notesMasters/notesMaster1.xml"/></Relationships>
</file>

<file path=ppt/notesSlides/_rels/notesSlide3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6.xml"/><Relationship Id="rId1" Type="http://schemas.openxmlformats.org/officeDocument/2006/relationships/notesMaster" Target="../notesMasters/notesMaster1.xml"/></Relationships>
</file>

<file path=ppt/notesSlides/_rels/notesSlide3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7.xml"/><Relationship Id="rId1" Type="http://schemas.openxmlformats.org/officeDocument/2006/relationships/notesMaster" Target="../notesMasters/notesMaster1.xml"/></Relationships>
</file>

<file path=ppt/notesSlides/_rels/notesSlide3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8.xml"/><Relationship Id="rId1" Type="http://schemas.openxmlformats.org/officeDocument/2006/relationships/notesMaster" Target="../notesMasters/notesMaster1.xml"/></Relationships>
</file>

<file path=ppt/notesSlides/_rels/notesSlide3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0.xml"/><Relationship Id="rId1" Type="http://schemas.openxmlformats.org/officeDocument/2006/relationships/notesMaster" Target="../notesMasters/notesMaster1.xml"/></Relationships>
</file>

<file path=ppt/notesSlides/_rels/notesSlide3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1.xml"/><Relationship Id="rId1" Type="http://schemas.openxmlformats.org/officeDocument/2006/relationships/notesMaster" Target="../notesMasters/notesMaster1.xml"/></Relationships>
</file>

<file path=ppt/notesSlides/_rels/notesSlide3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2.xml"/><Relationship Id="rId1" Type="http://schemas.openxmlformats.org/officeDocument/2006/relationships/notesMaster" Target="../notesMasters/notesMaster1.xml"/></Relationships>
</file>

<file path=ppt/notesSlides/_rels/notesSlide3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3.xml"/><Relationship Id="rId1" Type="http://schemas.openxmlformats.org/officeDocument/2006/relationships/notesMaster" Target="../notesMasters/notesMaster1.xml"/></Relationships>
</file>

<file path=ppt/notesSlides/_rels/notesSlide3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4.xml"/><Relationship Id="rId1" Type="http://schemas.openxmlformats.org/officeDocument/2006/relationships/notesMaster" Target="../notesMasters/notesMaster1.xml"/></Relationships>
</file>

<file path=ppt/notesSlides/_rels/notesSlide3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5.xml"/><Relationship Id="rId1" Type="http://schemas.openxmlformats.org/officeDocument/2006/relationships/notesMaster" Target="../notesMasters/notesMaster1.xml"/></Relationships>
</file>

<file path=ppt/notesSlides/_rels/notesSlide3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6.xml"/><Relationship Id="rId1" Type="http://schemas.openxmlformats.org/officeDocument/2006/relationships/notesMaster" Target="../notesMasters/notesMaster1.xml"/></Relationships>
</file>

<file path=ppt/notesSlides/_rels/notesSlide3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7.xml"/><Relationship Id="rId1" Type="http://schemas.openxmlformats.org/officeDocument/2006/relationships/notesMaster" Target="../notesMasters/notesMaster1.xml"/></Relationships>
</file>

<file path=ppt/notesSlides/_rels/notesSlide3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8.xml"/><Relationship Id="rId1" Type="http://schemas.openxmlformats.org/officeDocument/2006/relationships/notesMaster" Target="../notesMasters/notesMaster1.xml"/></Relationships>
</file>

<file path=ppt/notesSlides/_rels/notesSlide3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0.xml"/><Relationship Id="rId1" Type="http://schemas.openxmlformats.org/officeDocument/2006/relationships/notesMaster" Target="../notesMasters/notesMaster1.xml"/></Relationships>
</file>

<file path=ppt/notesSlides/_rels/notesSlide3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1.xml"/><Relationship Id="rId1" Type="http://schemas.openxmlformats.org/officeDocument/2006/relationships/notesMaster" Target="../notesMasters/notesMaster1.xml"/></Relationships>
</file>

<file path=ppt/notesSlides/_rels/notesSlide3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2.xml"/><Relationship Id="rId1" Type="http://schemas.openxmlformats.org/officeDocument/2006/relationships/notesMaster" Target="../notesMasters/notesMaster1.xml"/></Relationships>
</file>

<file path=ppt/notesSlides/_rels/notesSlide3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3.xml"/><Relationship Id="rId1" Type="http://schemas.openxmlformats.org/officeDocument/2006/relationships/notesMaster" Target="../notesMasters/notesMaster1.xml"/></Relationships>
</file>

<file path=ppt/notesSlides/_rels/notesSlide3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4.xml"/><Relationship Id="rId1" Type="http://schemas.openxmlformats.org/officeDocument/2006/relationships/notesMaster" Target="../notesMasters/notesMaster1.xml"/></Relationships>
</file>

<file path=ppt/notesSlides/_rels/notesSlide3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5.xml"/><Relationship Id="rId1" Type="http://schemas.openxmlformats.org/officeDocument/2006/relationships/notesMaster" Target="../notesMasters/notesMaster1.xml"/></Relationships>
</file>

<file path=ppt/notesSlides/_rels/notesSlide3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6.xml"/><Relationship Id="rId1" Type="http://schemas.openxmlformats.org/officeDocument/2006/relationships/notesMaster" Target="../notesMasters/notesMaster1.xml"/></Relationships>
</file>

<file path=ppt/notesSlides/_rels/notesSlide3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7.xml"/><Relationship Id="rId1" Type="http://schemas.openxmlformats.org/officeDocument/2006/relationships/notesMaster" Target="../notesMasters/notesMaster1.xml"/></Relationships>
</file>

<file path=ppt/notesSlides/_rels/notesSlide3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8.xml"/><Relationship Id="rId1" Type="http://schemas.openxmlformats.org/officeDocument/2006/relationships/notesMaster" Target="../notesMasters/notesMaster1.xml"/></Relationships>
</file>

<file path=ppt/notesSlides/_rels/notesSlide3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0.xml"/><Relationship Id="rId1" Type="http://schemas.openxmlformats.org/officeDocument/2006/relationships/notesMaster" Target="../notesMasters/notesMaster1.xml"/></Relationships>
</file>

<file path=ppt/notesSlides/_rels/notesSlide3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1.xml"/><Relationship Id="rId1" Type="http://schemas.openxmlformats.org/officeDocument/2006/relationships/notesMaster" Target="../notesMasters/notesMaster1.xml"/></Relationships>
</file>

<file path=ppt/notesSlides/_rels/notesSlide3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2.xml"/><Relationship Id="rId1" Type="http://schemas.openxmlformats.org/officeDocument/2006/relationships/notesMaster" Target="../notesMasters/notesMaster1.xml"/></Relationships>
</file>

<file path=ppt/notesSlides/_rels/notesSlide3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3.xml"/><Relationship Id="rId1" Type="http://schemas.openxmlformats.org/officeDocument/2006/relationships/notesMaster" Target="../notesMasters/notesMaster1.xml"/></Relationships>
</file>

<file path=ppt/notesSlides/_rels/notesSlide3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4.xml"/><Relationship Id="rId1" Type="http://schemas.openxmlformats.org/officeDocument/2006/relationships/notesMaster" Target="../notesMasters/notesMaster1.xml"/></Relationships>
</file>

<file path=ppt/notesSlides/_rels/notesSlide3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5.xml"/><Relationship Id="rId1" Type="http://schemas.openxmlformats.org/officeDocument/2006/relationships/notesMaster" Target="../notesMasters/notesMaster1.xml"/></Relationships>
</file>

<file path=ppt/notesSlides/_rels/notesSlide3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6.xml"/><Relationship Id="rId1" Type="http://schemas.openxmlformats.org/officeDocument/2006/relationships/notesMaster" Target="../notesMasters/notesMaster1.xml"/></Relationships>
</file>

<file path=ppt/notesSlides/_rels/notesSlide3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7.xml"/><Relationship Id="rId1" Type="http://schemas.openxmlformats.org/officeDocument/2006/relationships/notesMaster" Target="../notesMasters/notesMaster1.xml"/></Relationships>
</file>

<file path=ppt/notesSlides/_rels/notesSlide3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8.xml"/><Relationship Id="rId1" Type="http://schemas.openxmlformats.org/officeDocument/2006/relationships/notesMaster" Target="../notesMasters/notesMaster1.xml"/></Relationships>
</file>

<file path=ppt/notesSlides/_rels/notesSlide3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0.xml"/><Relationship Id="rId1" Type="http://schemas.openxmlformats.org/officeDocument/2006/relationships/notesMaster" Target="../notesMasters/notesMaster1.xml"/></Relationships>
</file>

<file path=ppt/notesSlides/_rels/notesSlide3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1.xml"/><Relationship Id="rId1" Type="http://schemas.openxmlformats.org/officeDocument/2006/relationships/notesMaster" Target="../notesMasters/notesMaster1.xml"/></Relationships>
</file>

<file path=ppt/notesSlides/_rels/notesSlide3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2.xml"/><Relationship Id="rId1" Type="http://schemas.openxmlformats.org/officeDocument/2006/relationships/notesMaster" Target="../notesMasters/notesMaster1.xml"/></Relationships>
</file>

<file path=ppt/notesSlides/_rels/notesSlide3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3.xml"/><Relationship Id="rId1" Type="http://schemas.openxmlformats.org/officeDocument/2006/relationships/notesMaster" Target="../notesMasters/notesMaster1.xml"/></Relationships>
</file>

<file path=ppt/notesSlides/_rels/notesSlide3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4.xml"/><Relationship Id="rId1" Type="http://schemas.openxmlformats.org/officeDocument/2006/relationships/notesMaster" Target="../notesMasters/notesMaster1.xml"/></Relationships>
</file>

<file path=ppt/notesSlides/_rels/notesSlide3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5.xml"/><Relationship Id="rId1" Type="http://schemas.openxmlformats.org/officeDocument/2006/relationships/notesMaster" Target="../notesMasters/notesMaster1.xml"/></Relationships>
</file>

<file path=ppt/notesSlides/_rels/notesSlide3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6.xml"/><Relationship Id="rId1" Type="http://schemas.openxmlformats.org/officeDocument/2006/relationships/notesMaster" Target="../notesMasters/notesMaster1.xml"/></Relationships>
</file>

<file path=ppt/notesSlides/_rels/notesSlide3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7.xml"/><Relationship Id="rId1" Type="http://schemas.openxmlformats.org/officeDocument/2006/relationships/notesMaster" Target="../notesMasters/notesMaster1.xml"/></Relationships>
</file>

<file path=ppt/notesSlides/_rels/notesSlide3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8.xml"/><Relationship Id="rId1" Type="http://schemas.openxmlformats.org/officeDocument/2006/relationships/notesMaster" Target="../notesMasters/notesMaster1.xml"/></Relationships>
</file>

<file path=ppt/notesSlides/_rels/notesSlide3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0.xml"/><Relationship Id="rId1" Type="http://schemas.openxmlformats.org/officeDocument/2006/relationships/notesMaster" Target="../notesMasters/notesMaster1.xml"/></Relationships>
</file>

<file path=ppt/notesSlides/_rels/notesSlide3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1.xml"/><Relationship Id="rId1" Type="http://schemas.openxmlformats.org/officeDocument/2006/relationships/notesMaster" Target="../notesMasters/notesMaster1.xml"/></Relationships>
</file>

<file path=ppt/notesSlides/_rels/notesSlide3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2.xml"/><Relationship Id="rId1" Type="http://schemas.openxmlformats.org/officeDocument/2006/relationships/notesMaster" Target="../notesMasters/notesMaster1.xml"/></Relationships>
</file>

<file path=ppt/notesSlides/_rels/notesSlide3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3.xml"/><Relationship Id="rId1" Type="http://schemas.openxmlformats.org/officeDocument/2006/relationships/notesMaster" Target="../notesMasters/notesMaster1.xml"/></Relationships>
</file>

<file path=ppt/notesSlides/_rels/notesSlide3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4.xml"/><Relationship Id="rId1" Type="http://schemas.openxmlformats.org/officeDocument/2006/relationships/notesMaster" Target="../notesMasters/notesMaster1.xml"/></Relationships>
</file>

<file path=ppt/notesSlides/_rels/notesSlide3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5.xml"/><Relationship Id="rId1" Type="http://schemas.openxmlformats.org/officeDocument/2006/relationships/notesMaster" Target="../notesMasters/notesMaster1.xml"/></Relationships>
</file>

<file path=ppt/notesSlides/_rels/notesSlide3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6.xml"/><Relationship Id="rId1" Type="http://schemas.openxmlformats.org/officeDocument/2006/relationships/notesMaster" Target="../notesMasters/notesMaster1.xml"/></Relationships>
</file>

<file path=ppt/notesSlides/_rels/notesSlide3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7.xml"/><Relationship Id="rId1" Type="http://schemas.openxmlformats.org/officeDocument/2006/relationships/notesMaster" Target="../notesMasters/notesMaster1.xml"/></Relationships>
</file>

<file path=ppt/notesSlides/_rels/notesSlide3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8.xml"/><Relationship Id="rId1" Type="http://schemas.openxmlformats.org/officeDocument/2006/relationships/notesMaster" Target="../notesMasters/notesMaster1.xml"/></Relationships>
</file>

<file path=ppt/notesSlides/_rels/notesSlide3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0.xml"/><Relationship Id="rId1" Type="http://schemas.openxmlformats.org/officeDocument/2006/relationships/notesMaster" Target="../notesMasters/notesMaster1.xml"/></Relationships>
</file>

<file path=ppt/notesSlides/_rels/notesSlide3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1.xml"/><Relationship Id="rId1" Type="http://schemas.openxmlformats.org/officeDocument/2006/relationships/notesMaster" Target="../notesMasters/notesMaster1.xml"/></Relationships>
</file>

<file path=ppt/notesSlides/_rels/notesSlide3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2.xml"/><Relationship Id="rId1" Type="http://schemas.openxmlformats.org/officeDocument/2006/relationships/notesMaster" Target="../notesMasters/notesMaster1.xml"/></Relationships>
</file>

<file path=ppt/notesSlides/_rels/notesSlide3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3.xml"/><Relationship Id="rId1" Type="http://schemas.openxmlformats.org/officeDocument/2006/relationships/notesMaster" Target="../notesMasters/notesMaster1.xml"/></Relationships>
</file>

<file path=ppt/notesSlides/_rels/notesSlide3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4.xml"/><Relationship Id="rId1" Type="http://schemas.openxmlformats.org/officeDocument/2006/relationships/notesMaster" Target="../notesMasters/notesMaster1.xml"/></Relationships>
</file>

<file path=ppt/notesSlides/_rels/notesSlide3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5.xml"/><Relationship Id="rId1" Type="http://schemas.openxmlformats.org/officeDocument/2006/relationships/notesMaster" Target="../notesMasters/notesMaster1.xml"/></Relationships>
</file>

<file path=ppt/notesSlides/_rels/notesSlide3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6.xml"/><Relationship Id="rId1" Type="http://schemas.openxmlformats.org/officeDocument/2006/relationships/notesMaster" Target="../notesMasters/notesMaster1.xml"/></Relationships>
</file>

<file path=ppt/notesSlides/_rels/notesSlide3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7.xml"/><Relationship Id="rId1" Type="http://schemas.openxmlformats.org/officeDocument/2006/relationships/notesMaster" Target="../notesMasters/notesMaster1.xml"/></Relationships>
</file>

<file path=ppt/notesSlides/_rels/notesSlide3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8.xml"/><Relationship Id="rId1" Type="http://schemas.openxmlformats.org/officeDocument/2006/relationships/notesMaster" Target="../notesMasters/notesMaster1.xml"/></Relationships>
</file>

<file path=ppt/notesSlides/_rels/notesSlide3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0.xml"/><Relationship Id="rId1" Type="http://schemas.openxmlformats.org/officeDocument/2006/relationships/notesMaster" Target="../notesMasters/notesMaster1.xml"/></Relationships>
</file>

<file path=ppt/notesSlides/_rels/notesSlide3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1.xml"/><Relationship Id="rId1" Type="http://schemas.openxmlformats.org/officeDocument/2006/relationships/notesMaster" Target="../notesMasters/notesMaster1.xml"/></Relationships>
</file>

<file path=ppt/notesSlides/_rels/notesSlide3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2.xml"/><Relationship Id="rId1" Type="http://schemas.openxmlformats.org/officeDocument/2006/relationships/notesMaster" Target="../notesMasters/notesMaster1.xml"/></Relationships>
</file>

<file path=ppt/notesSlides/_rels/notesSlide3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3.xml"/><Relationship Id="rId1" Type="http://schemas.openxmlformats.org/officeDocument/2006/relationships/notesMaster" Target="../notesMasters/notesMaster1.xml"/></Relationships>
</file>

<file path=ppt/notesSlides/_rels/notesSlide3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4.xml"/><Relationship Id="rId1" Type="http://schemas.openxmlformats.org/officeDocument/2006/relationships/notesMaster" Target="../notesMasters/notesMaster1.xml"/></Relationships>
</file>

<file path=ppt/notesSlides/_rels/notesSlide3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5.xml"/><Relationship Id="rId1" Type="http://schemas.openxmlformats.org/officeDocument/2006/relationships/notesMaster" Target="../notesMasters/notesMaster1.xml"/></Relationships>
</file>

<file path=ppt/notesSlides/_rels/notesSlide3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6.xml"/><Relationship Id="rId1" Type="http://schemas.openxmlformats.org/officeDocument/2006/relationships/notesMaster" Target="../notesMasters/notesMaster1.xml"/></Relationships>
</file>

<file path=ppt/notesSlides/_rels/notesSlide3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7.xml"/><Relationship Id="rId1" Type="http://schemas.openxmlformats.org/officeDocument/2006/relationships/notesMaster" Target="../notesMasters/notesMaster1.xml"/></Relationships>
</file>

<file path=ppt/notesSlides/_rels/notesSlide3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8.xml"/><Relationship Id="rId1" Type="http://schemas.openxmlformats.org/officeDocument/2006/relationships/notesMaster" Target="../notesMasters/notesMaster1.xml"/></Relationships>
</file>

<file path=ppt/notesSlides/_rels/notesSlide3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0.xml"/><Relationship Id="rId1" Type="http://schemas.openxmlformats.org/officeDocument/2006/relationships/notesMaster" Target="../notesMasters/notesMaster1.xml"/></Relationships>
</file>

<file path=ppt/notesSlides/_rels/notesSlide3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1.xml"/><Relationship Id="rId1" Type="http://schemas.openxmlformats.org/officeDocument/2006/relationships/notesMaster" Target="../notesMasters/notesMaster1.xml"/></Relationships>
</file>

<file path=ppt/notesSlides/_rels/notesSlide3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100</a:t>
            </a:fld>
            <a:endParaRPr lang="en-IN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101</a:t>
            </a:fld>
            <a:endParaRPr lang="en-IN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102</a:t>
            </a:fld>
            <a:endParaRPr lang="en-IN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103</a:t>
            </a:fld>
            <a:endParaRPr lang="en-IN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104</a:t>
            </a:fld>
            <a:endParaRPr lang="en-IN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105</a:t>
            </a:fld>
            <a:endParaRPr lang="en-IN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106</a:t>
            </a:fld>
            <a:endParaRPr lang="en-IN"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107</a:t>
            </a:fld>
            <a:endParaRPr lang="en-IN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108</a:t>
            </a:fld>
            <a:endParaRPr lang="en-IN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109</a:t>
            </a:fld>
            <a:endParaRPr lang="en-I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110</a:t>
            </a:fld>
            <a:endParaRPr lang="en-IN"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111</a:t>
            </a:fld>
            <a:endParaRPr lang="en-IN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112</a:t>
            </a:fld>
            <a:endParaRPr lang="en-IN"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113</a:t>
            </a:fld>
            <a:endParaRPr lang="en-IN"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114</a:t>
            </a:fld>
            <a:endParaRPr lang="en-IN"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115</a:t>
            </a:fld>
            <a:endParaRPr lang="en-IN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116</a:t>
            </a:fld>
            <a:endParaRPr lang="en-IN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117</a:t>
            </a:fld>
            <a:endParaRPr lang="en-IN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118</a:t>
            </a:fld>
            <a:endParaRPr lang="en-IN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119</a:t>
            </a:fld>
            <a:endParaRPr lang="en-I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120</a:t>
            </a:fld>
            <a:endParaRPr lang="en-IN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121</a:t>
            </a:fld>
            <a:endParaRPr lang="en-IN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122</a:t>
            </a:fld>
            <a:endParaRPr lang="en-IN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123</a:t>
            </a:fld>
            <a:endParaRPr lang="en-IN"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124</a:t>
            </a:fld>
            <a:endParaRPr lang="en-IN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125</a:t>
            </a:fld>
            <a:endParaRPr lang="en-IN"/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126</a:t>
            </a:fld>
            <a:endParaRPr lang="en-IN"/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127</a:t>
            </a:fld>
            <a:endParaRPr lang="en-IN"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128</a:t>
            </a:fld>
            <a:endParaRPr lang="en-IN"/>
          </a:p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129</a:t>
            </a:fld>
            <a:endParaRPr lang="en-I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130</a:t>
            </a:fld>
            <a:endParaRPr lang="en-IN"/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131</a:t>
            </a:fld>
            <a:endParaRPr lang="en-IN"/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132</a:t>
            </a:fld>
            <a:endParaRPr lang="en-IN"/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133</a:t>
            </a:fld>
            <a:endParaRPr lang="en-IN"/>
          </a:p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134</a:t>
            </a:fld>
            <a:endParaRPr lang="en-IN"/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135</a:t>
            </a:fld>
            <a:endParaRPr lang="en-IN"/>
          </a:p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136</a:t>
            </a:fld>
            <a:endParaRPr lang="en-IN"/>
          </a:p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137</a:t>
            </a:fld>
            <a:endParaRPr lang="en-IN"/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138</a:t>
            </a:fld>
            <a:endParaRPr lang="en-IN"/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139</a:t>
            </a:fld>
            <a:endParaRPr lang="en-I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140</a:t>
            </a:fld>
            <a:endParaRPr lang="en-IN"/>
          </a:p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141</a:t>
            </a:fld>
            <a:endParaRPr lang="en-IN"/>
          </a:p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142</a:t>
            </a:fld>
            <a:endParaRPr lang="en-IN"/>
          </a:p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143</a:t>
            </a:fld>
            <a:endParaRPr lang="en-IN"/>
          </a:p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144</a:t>
            </a:fld>
            <a:endParaRPr lang="en-IN"/>
          </a:p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145</a:t>
            </a:fld>
            <a:endParaRPr lang="en-IN"/>
          </a:p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146</a:t>
            </a:fld>
            <a:endParaRPr lang="en-IN"/>
          </a:p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147</a:t>
            </a:fld>
            <a:endParaRPr lang="en-IN"/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148</a:t>
            </a:fld>
            <a:endParaRPr lang="en-IN"/>
          </a:p>
        </p:txBody>
      </p:sp>
    </p:spTree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149</a:t>
            </a:fld>
            <a:endParaRPr lang="en-I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150</a:t>
            </a:fld>
            <a:endParaRPr lang="en-IN"/>
          </a:p>
        </p:txBody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151</a:t>
            </a:fld>
            <a:endParaRPr lang="en-IN"/>
          </a:p>
        </p:txBody>
      </p:sp>
    </p:spTree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152</a:t>
            </a:fld>
            <a:endParaRPr lang="en-IN"/>
          </a:p>
        </p:txBody>
      </p:sp>
    </p:spTree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153</a:t>
            </a:fld>
            <a:endParaRPr lang="en-IN"/>
          </a:p>
        </p:txBody>
      </p:sp>
    </p:spTree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154</a:t>
            </a:fld>
            <a:endParaRPr lang="en-IN"/>
          </a:p>
        </p:txBody>
      </p:sp>
    </p:spTree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155</a:t>
            </a:fld>
            <a:endParaRPr lang="en-IN"/>
          </a:p>
        </p:txBody>
      </p:sp>
    </p:spTree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156</a:t>
            </a:fld>
            <a:endParaRPr lang="en-IN"/>
          </a:p>
        </p:txBody>
      </p:sp>
    </p:spTree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157</a:t>
            </a:fld>
            <a:endParaRPr lang="en-IN"/>
          </a:p>
        </p:txBody>
      </p:sp>
    </p:spTree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158</a:t>
            </a:fld>
            <a:endParaRPr lang="en-IN"/>
          </a:p>
        </p:txBody>
      </p:sp>
    </p:spTree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159</a:t>
            </a:fld>
            <a:endParaRPr lang="en-I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160</a:t>
            </a:fld>
            <a:endParaRPr lang="en-IN"/>
          </a:p>
        </p:txBody>
      </p:sp>
    </p:spTree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161</a:t>
            </a:fld>
            <a:endParaRPr lang="en-IN"/>
          </a:p>
        </p:txBody>
      </p:sp>
    </p:spTree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162</a:t>
            </a:fld>
            <a:endParaRPr lang="en-IN"/>
          </a:p>
        </p:txBody>
      </p:sp>
    </p:spTree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163</a:t>
            </a:fld>
            <a:endParaRPr lang="en-IN"/>
          </a:p>
        </p:txBody>
      </p:sp>
    </p:spTree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164</a:t>
            </a:fld>
            <a:endParaRPr lang="en-IN"/>
          </a:p>
        </p:txBody>
      </p:sp>
    </p:spTree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165</a:t>
            </a:fld>
            <a:endParaRPr lang="en-IN"/>
          </a:p>
        </p:txBody>
      </p:sp>
    </p:spTree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166</a:t>
            </a:fld>
            <a:endParaRPr lang="en-IN"/>
          </a:p>
        </p:txBody>
      </p:sp>
    </p:spTree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167</a:t>
            </a:fld>
            <a:endParaRPr lang="en-IN"/>
          </a:p>
        </p:txBody>
      </p:sp>
    </p:spTree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168</a:t>
            </a:fld>
            <a:endParaRPr lang="en-IN"/>
          </a:p>
        </p:txBody>
      </p:sp>
    </p:spTree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169</a:t>
            </a:fld>
            <a:endParaRPr lang="en-I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170</a:t>
            </a:fld>
            <a:endParaRPr lang="en-IN"/>
          </a:p>
        </p:txBody>
      </p:sp>
    </p:spTree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171</a:t>
            </a:fld>
            <a:endParaRPr lang="en-IN"/>
          </a:p>
        </p:txBody>
      </p:sp>
    </p:spTree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172</a:t>
            </a:fld>
            <a:endParaRPr lang="en-IN"/>
          </a:p>
        </p:txBody>
      </p:sp>
    </p:spTree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173</a:t>
            </a:fld>
            <a:endParaRPr lang="en-IN"/>
          </a:p>
        </p:txBody>
      </p:sp>
    </p:spTree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174</a:t>
            </a:fld>
            <a:endParaRPr lang="en-IN"/>
          </a:p>
        </p:txBody>
      </p:sp>
    </p:spTree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175</a:t>
            </a:fld>
            <a:endParaRPr lang="en-IN"/>
          </a:p>
        </p:txBody>
      </p:sp>
    </p:spTree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176</a:t>
            </a:fld>
            <a:endParaRPr lang="en-IN"/>
          </a:p>
        </p:txBody>
      </p:sp>
    </p:spTree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177</a:t>
            </a:fld>
            <a:endParaRPr lang="en-IN"/>
          </a:p>
        </p:txBody>
      </p:sp>
    </p:spTree>
  </p:cSld>
  <p:clrMapOvr>
    <a:masterClrMapping/>
  </p:clrMapOvr>
</p:notes>
</file>

<file path=ppt/notesSlides/notesSlide1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178</a:t>
            </a:fld>
            <a:endParaRPr lang="en-IN"/>
          </a:p>
        </p:txBody>
      </p:sp>
    </p:spTree>
  </p:cSld>
  <p:clrMapOvr>
    <a:masterClrMapping/>
  </p:clrMapOvr>
</p:notes>
</file>

<file path=ppt/notesSlides/notesSlide1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179</a:t>
            </a:fld>
            <a:endParaRPr lang="en-I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notes>
</file>

<file path=ppt/notesSlides/notesSlide1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180</a:t>
            </a:fld>
            <a:endParaRPr lang="en-IN"/>
          </a:p>
        </p:txBody>
      </p:sp>
    </p:spTree>
  </p:cSld>
  <p:clrMapOvr>
    <a:masterClrMapping/>
  </p:clrMapOvr>
</p:notes>
</file>

<file path=ppt/notesSlides/notesSlide1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181</a:t>
            </a:fld>
            <a:endParaRPr lang="en-IN"/>
          </a:p>
        </p:txBody>
      </p:sp>
    </p:spTree>
  </p:cSld>
  <p:clrMapOvr>
    <a:masterClrMapping/>
  </p:clrMapOvr>
</p:notes>
</file>

<file path=ppt/notesSlides/notesSlide1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182</a:t>
            </a:fld>
            <a:endParaRPr lang="en-IN"/>
          </a:p>
        </p:txBody>
      </p:sp>
    </p:spTree>
  </p:cSld>
  <p:clrMapOvr>
    <a:masterClrMapping/>
  </p:clrMapOvr>
</p:notes>
</file>

<file path=ppt/notesSlides/notesSlide1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183</a:t>
            </a:fld>
            <a:endParaRPr lang="en-IN"/>
          </a:p>
        </p:txBody>
      </p:sp>
    </p:spTree>
  </p:cSld>
  <p:clrMapOvr>
    <a:masterClrMapping/>
  </p:clrMapOvr>
</p:notes>
</file>

<file path=ppt/notesSlides/notesSlide1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184</a:t>
            </a:fld>
            <a:endParaRPr lang="en-IN"/>
          </a:p>
        </p:txBody>
      </p:sp>
    </p:spTree>
  </p:cSld>
  <p:clrMapOvr>
    <a:masterClrMapping/>
  </p:clrMapOvr>
</p:notes>
</file>

<file path=ppt/notesSlides/notesSlide1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185</a:t>
            </a:fld>
            <a:endParaRPr lang="en-IN"/>
          </a:p>
        </p:txBody>
      </p:sp>
    </p:spTree>
  </p:cSld>
  <p:clrMapOvr>
    <a:masterClrMapping/>
  </p:clrMapOvr>
</p:notes>
</file>

<file path=ppt/notesSlides/notesSlide1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186</a:t>
            </a:fld>
            <a:endParaRPr lang="en-IN"/>
          </a:p>
        </p:txBody>
      </p:sp>
    </p:spTree>
  </p:cSld>
  <p:clrMapOvr>
    <a:masterClrMapping/>
  </p:clrMapOvr>
</p:notes>
</file>

<file path=ppt/notesSlides/notesSlide1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187</a:t>
            </a:fld>
            <a:endParaRPr lang="en-IN"/>
          </a:p>
        </p:txBody>
      </p:sp>
    </p:spTree>
  </p:cSld>
  <p:clrMapOvr>
    <a:masterClrMapping/>
  </p:clrMapOvr>
</p:notes>
</file>

<file path=ppt/notesSlides/notesSlide1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188</a:t>
            </a:fld>
            <a:endParaRPr lang="en-IN"/>
          </a:p>
        </p:txBody>
      </p:sp>
    </p:spTree>
  </p:cSld>
  <p:clrMapOvr>
    <a:masterClrMapping/>
  </p:clrMapOvr>
</p:notes>
</file>

<file path=ppt/notesSlides/notesSlide1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189</a:t>
            </a:fld>
            <a:endParaRPr lang="en-I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</p:notes>
</file>

<file path=ppt/notesSlides/notesSlide1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190</a:t>
            </a:fld>
            <a:endParaRPr lang="en-IN"/>
          </a:p>
        </p:txBody>
      </p:sp>
    </p:spTree>
  </p:cSld>
  <p:clrMapOvr>
    <a:masterClrMapping/>
  </p:clrMapOvr>
</p:notes>
</file>

<file path=ppt/notesSlides/notesSlide1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191</a:t>
            </a:fld>
            <a:endParaRPr lang="en-IN"/>
          </a:p>
        </p:txBody>
      </p:sp>
    </p:spTree>
  </p:cSld>
  <p:clrMapOvr>
    <a:masterClrMapping/>
  </p:clrMapOvr>
</p:notes>
</file>

<file path=ppt/notesSlides/notesSlide1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192</a:t>
            </a:fld>
            <a:endParaRPr lang="en-IN"/>
          </a:p>
        </p:txBody>
      </p:sp>
    </p:spTree>
  </p:cSld>
  <p:clrMapOvr>
    <a:masterClrMapping/>
  </p:clrMapOvr>
</p:notes>
</file>

<file path=ppt/notesSlides/notesSlide1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193</a:t>
            </a:fld>
            <a:endParaRPr lang="en-IN"/>
          </a:p>
        </p:txBody>
      </p:sp>
    </p:spTree>
  </p:cSld>
  <p:clrMapOvr>
    <a:masterClrMapping/>
  </p:clrMapOvr>
</p:notes>
</file>

<file path=ppt/notesSlides/notesSlide1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194</a:t>
            </a:fld>
            <a:endParaRPr lang="en-IN"/>
          </a:p>
        </p:txBody>
      </p:sp>
    </p:spTree>
  </p:cSld>
  <p:clrMapOvr>
    <a:masterClrMapping/>
  </p:clrMapOvr>
</p:notes>
</file>

<file path=ppt/notesSlides/notesSlide1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195</a:t>
            </a:fld>
            <a:endParaRPr lang="en-IN"/>
          </a:p>
        </p:txBody>
      </p:sp>
    </p:spTree>
  </p:cSld>
  <p:clrMapOvr>
    <a:masterClrMapping/>
  </p:clrMapOvr>
</p:notes>
</file>

<file path=ppt/notesSlides/notesSlide1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196</a:t>
            </a:fld>
            <a:endParaRPr lang="en-IN"/>
          </a:p>
        </p:txBody>
      </p:sp>
    </p:spTree>
  </p:cSld>
  <p:clrMapOvr>
    <a:masterClrMapping/>
  </p:clrMapOvr>
</p:notes>
</file>

<file path=ppt/notesSlides/notesSlide1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197</a:t>
            </a:fld>
            <a:endParaRPr lang="en-IN"/>
          </a:p>
        </p:txBody>
      </p:sp>
    </p:spTree>
  </p:cSld>
  <p:clrMapOvr>
    <a:masterClrMapping/>
  </p:clrMapOvr>
</p:notes>
</file>

<file path=ppt/notesSlides/notesSlide1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198</a:t>
            </a:fld>
            <a:endParaRPr lang="en-IN"/>
          </a:p>
        </p:txBody>
      </p:sp>
    </p:spTree>
  </p:cSld>
  <p:clrMapOvr>
    <a:masterClrMapping/>
  </p:clrMapOvr>
</p:notes>
</file>

<file path=ppt/notesSlides/notesSlide1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199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notes>
</file>

<file path=ppt/notesSlides/notesSlide2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200</a:t>
            </a:fld>
            <a:endParaRPr lang="en-IN"/>
          </a:p>
        </p:txBody>
      </p:sp>
    </p:spTree>
  </p:cSld>
  <p:clrMapOvr>
    <a:masterClrMapping/>
  </p:clrMapOvr>
</p:notes>
</file>

<file path=ppt/notesSlides/notesSlide2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201</a:t>
            </a:fld>
            <a:endParaRPr lang="en-IN"/>
          </a:p>
        </p:txBody>
      </p:sp>
    </p:spTree>
  </p:cSld>
  <p:clrMapOvr>
    <a:masterClrMapping/>
  </p:clrMapOvr>
</p:notes>
</file>

<file path=ppt/notesSlides/notesSlide2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202</a:t>
            </a:fld>
            <a:endParaRPr lang="en-IN"/>
          </a:p>
        </p:txBody>
      </p:sp>
    </p:spTree>
  </p:cSld>
  <p:clrMapOvr>
    <a:masterClrMapping/>
  </p:clrMapOvr>
</p:notes>
</file>

<file path=ppt/notesSlides/notesSlide2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203</a:t>
            </a:fld>
            <a:endParaRPr lang="en-IN"/>
          </a:p>
        </p:txBody>
      </p:sp>
    </p:spTree>
  </p:cSld>
  <p:clrMapOvr>
    <a:masterClrMapping/>
  </p:clrMapOvr>
</p:notes>
</file>

<file path=ppt/notesSlides/notesSlide2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204</a:t>
            </a:fld>
            <a:endParaRPr lang="en-IN"/>
          </a:p>
        </p:txBody>
      </p:sp>
    </p:spTree>
  </p:cSld>
  <p:clrMapOvr>
    <a:masterClrMapping/>
  </p:clrMapOvr>
</p:notes>
</file>

<file path=ppt/notesSlides/notesSlide2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205</a:t>
            </a:fld>
            <a:endParaRPr lang="en-IN"/>
          </a:p>
        </p:txBody>
      </p:sp>
    </p:spTree>
  </p:cSld>
  <p:clrMapOvr>
    <a:masterClrMapping/>
  </p:clrMapOvr>
</p:notes>
</file>

<file path=ppt/notesSlides/notesSlide2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206</a:t>
            </a:fld>
            <a:endParaRPr lang="en-IN"/>
          </a:p>
        </p:txBody>
      </p:sp>
    </p:spTree>
  </p:cSld>
  <p:clrMapOvr>
    <a:masterClrMapping/>
  </p:clrMapOvr>
</p:notes>
</file>

<file path=ppt/notesSlides/notesSlide2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207</a:t>
            </a:fld>
            <a:endParaRPr lang="en-IN"/>
          </a:p>
        </p:txBody>
      </p:sp>
    </p:spTree>
  </p:cSld>
  <p:clrMapOvr>
    <a:masterClrMapping/>
  </p:clrMapOvr>
</p:notes>
</file>

<file path=ppt/notesSlides/notesSlide2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208</a:t>
            </a:fld>
            <a:endParaRPr lang="en-IN"/>
          </a:p>
        </p:txBody>
      </p:sp>
    </p:spTree>
  </p:cSld>
  <p:clrMapOvr>
    <a:masterClrMapping/>
  </p:clrMapOvr>
</p:notes>
</file>

<file path=ppt/notesSlides/notesSlide2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209</a:t>
            </a:fld>
            <a:endParaRPr lang="en-I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21</a:t>
            </a:fld>
            <a:endParaRPr lang="en-IN"/>
          </a:p>
        </p:txBody>
      </p:sp>
    </p:spTree>
  </p:cSld>
  <p:clrMapOvr>
    <a:masterClrMapping/>
  </p:clrMapOvr>
</p:notes>
</file>

<file path=ppt/notesSlides/notesSlide2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210</a:t>
            </a:fld>
            <a:endParaRPr lang="en-IN"/>
          </a:p>
        </p:txBody>
      </p:sp>
    </p:spTree>
  </p:cSld>
  <p:clrMapOvr>
    <a:masterClrMapping/>
  </p:clrMapOvr>
</p:notes>
</file>

<file path=ppt/notesSlides/notesSlide2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211</a:t>
            </a:fld>
            <a:endParaRPr lang="en-IN"/>
          </a:p>
        </p:txBody>
      </p:sp>
    </p:spTree>
  </p:cSld>
  <p:clrMapOvr>
    <a:masterClrMapping/>
  </p:clrMapOvr>
</p:notes>
</file>

<file path=ppt/notesSlides/notesSlide2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212</a:t>
            </a:fld>
            <a:endParaRPr lang="en-IN"/>
          </a:p>
        </p:txBody>
      </p:sp>
    </p:spTree>
  </p:cSld>
  <p:clrMapOvr>
    <a:masterClrMapping/>
  </p:clrMapOvr>
</p:notes>
</file>

<file path=ppt/notesSlides/notesSlide2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213</a:t>
            </a:fld>
            <a:endParaRPr lang="en-IN"/>
          </a:p>
        </p:txBody>
      </p:sp>
    </p:spTree>
  </p:cSld>
  <p:clrMapOvr>
    <a:masterClrMapping/>
  </p:clrMapOvr>
</p:notes>
</file>

<file path=ppt/notesSlides/notesSlide2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214</a:t>
            </a:fld>
            <a:endParaRPr lang="en-IN"/>
          </a:p>
        </p:txBody>
      </p:sp>
    </p:spTree>
  </p:cSld>
  <p:clrMapOvr>
    <a:masterClrMapping/>
  </p:clrMapOvr>
</p:notes>
</file>

<file path=ppt/notesSlides/notesSlide2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215</a:t>
            </a:fld>
            <a:endParaRPr lang="en-IN"/>
          </a:p>
        </p:txBody>
      </p:sp>
    </p:spTree>
  </p:cSld>
  <p:clrMapOvr>
    <a:masterClrMapping/>
  </p:clrMapOvr>
</p:notes>
</file>

<file path=ppt/notesSlides/notesSlide2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216</a:t>
            </a:fld>
            <a:endParaRPr lang="en-IN"/>
          </a:p>
        </p:txBody>
      </p:sp>
    </p:spTree>
  </p:cSld>
  <p:clrMapOvr>
    <a:masterClrMapping/>
  </p:clrMapOvr>
</p:notes>
</file>

<file path=ppt/notesSlides/notesSlide2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217</a:t>
            </a:fld>
            <a:endParaRPr lang="en-IN"/>
          </a:p>
        </p:txBody>
      </p:sp>
    </p:spTree>
  </p:cSld>
  <p:clrMapOvr>
    <a:masterClrMapping/>
  </p:clrMapOvr>
</p:notes>
</file>

<file path=ppt/notesSlides/notesSlide2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218</a:t>
            </a:fld>
            <a:endParaRPr lang="en-IN"/>
          </a:p>
        </p:txBody>
      </p:sp>
    </p:spTree>
  </p:cSld>
  <p:clrMapOvr>
    <a:masterClrMapping/>
  </p:clrMapOvr>
</p:notes>
</file>

<file path=ppt/notesSlides/notesSlide2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219</a:t>
            </a:fld>
            <a:endParaRPr lang="en-I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</p:notes>
</file>

<file path=ppt/notesSlides/notesSlide2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220</a:t>
            </a:fld>
            <a:endParaRPr lang="en-IN"/>
          </a:p>
        </p:txBody>
      </p:sp>
    </p:spTree>
  </p:cSld>
  <p:clrMapOvr>
    <a:masterClrMapping/>
  </p:clrMapOvr>
</p:notes>
</file>

<file path=ppt/notesSlides/notesSlide2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221</a:t>
            </a:fld>
            <a:endParaRPr lang="en-IN"/>
          </a:p>
        </p:txBody>
      </p:sp>
    </p:spTree>
  </p:cSld>
  <p:clrMapOvr>
    <a:masterClrMapping/>
  </p:clrMapOvr>
</p:notes>
</file>

<file path=ppt/notesSlides/notesSlide2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222</a:t>
            </a:fld>
            <a:endParaRPr lang="en-IN"/>
          </a:p>
        </p:txBody>
      </p:sp>
    </p:spTree>
  </p:cSld>
  <p:clrMapOvr>
    <a:masterClrMapping/>
  </p:clrMapOvr>
</p:notes>
</file>

<file path=ppt/notesSlides/notesSlide2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223</a:t>
            </a:fld>
            <a:endParaRPr lang="en-IN"/>
          </a:p>
        </p:txBody>
      </p:sp>
    </p:spTree>
  </p:cSld>
  <p:clrMapOvr>
    <a:masterClrMapping/>
  </p:clrMapOvr>
</p:notes>
</file>

<file path=ppt/notesSlides/notesSlide2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224</a:t>
            </a:fld>
            <a:endParaRPr lang="en-IN"/>
          </a:p>
        </p:txBody>
      </p:sp>
    </p:spTree>
  </p:cSld>
  <p:clrMapOvr>
    <a:masterClrMapping/>
  </p:clrMapOvr>
</p:notes>
</file>

<file path=ppt/notesSlides/notesSlide2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225</a:t>
            </a:fld>
            <a:endParaRPr lang="en-IN"/>
          </a:p>
        </p:txBody>
      </p:sp>
    </p:spTree>
  </p:cSld>
  <p:clrMapOvr>
    <a:masterClrMapping/>
  </p:clrMapOvr>
</p:notes>
</file>

<file path=ppt/notesSlides/notesSlide2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226</a:t>
            </a:fld>
            <a:endParaRPr lang="en-IN"/>
          </a:p>
        </p:txBody>
      </p:sp>
    </p:spTree>
  </p:cSld>
  <p:clrMapOvr>
    <a:masterClrMapping/>
  </p:clrMapOvr>
</p:notes>
</file>

<file path=ppt/notesSlides/notesSlide2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227</a:t>
            </a:fld>
            <a:endParaRPr lang="en-IN"/>
          </a:p>
        </p:txBody>
      </p:sp>
    </p:spTree>
  </p:cSld>
  <p:clrMapOvr>
    <a:masterClrMapping/>
  </p:clrMapOvr>
</p:notes>
</file>

<file path=ppt/notesSlides/notesSlide2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228</a:t>
            </a:fld>
            <a:endParaRPr lang="en-IN"/>
          </a:p>
        </p:txBody>
      </p:sp>
    </p:spTree>
  </p:cSld>
  <p:clrMapOvr>
    <a:masterClrMapping/>
  </p:clrMapOvr>
</p:notes>
</file>

<file path=ppt/notesSlides/notesSlide2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229</a:t>
            </a:fld>
            <a:endParaRPr lang="en-I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23</a:t>
            </a:fld>
            <a:endParaRPr lang="en-IN"/>
          </a:p>
        </p:txBody>
      </p:sp>
    </p:spTree>
  </p:cSld>
  <p:clrMapOvr>
    <a:masterClrMapping/>
  </p:clrMapOvr>
</p:notes>
</file>

<file path=ppt/notesSlides/notesSlide2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230</a:t>
            </a:fld>
            <a:endParaRPr lang="en-IN"/>
          </a:p>
        </p:txBody>
      </p:sp>
    </p:spTree>
  </p:cSld>
  <p:clrMapOvr>
    <a:masterClrMapping/>
  </p:clrMapOvr>
</p:notes>
</file>

<file path=ppt/notesSlides/notesSlide2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231</a:t>
            </a:fld>
            <a:endParaRPr lang="en-IN"/>
          </a:p>
        </p:txBody>
      </p:sp>
    </p:spTree>
  </p:cSld>
  <p:clrMapOvr>
    <a:masterClrMapping/>
  </p:clrMapOvr>
</p:notes>
</file>

<file path=ppt/notesSlides/notesSlide2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232</a:t>
            </a:fld>
            <a:endParaRPr lang="en-IN"/>
          </a:p>
        </p:txBody>
      </p:sp>
    </p:spTree>
  </p:cSld>
  <p:clrMapOvr>
    <a:masterClrMapping/>
  </p:clrMapOvr>
</p:notes>
</file>

<file path=ppt/notesSlides/notesSlide2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233</a:t>
            </a:fld>
            <a:endParaRPr lang="en-IN"/>
          </a:p>
        </p:txBody>
      </p:sp>
    </p:spTree>
  </p:cSld>
  <p:clrMapOvr>
    <a:masterClrMapping/>
  </p:clrMapOvr>
</p:notes>
</file>

<file path=ppt/notesSlides/notesSlide2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234</a:t>
            </a:fld>
            <a:endParaRPr lang="en-IN"/>
          </a:p>
        </p:txBody>
      </p:sp>
    </p:spTree>
  </p:cSld>
  <p:clrMapOvr>
    <a:masterClrMapping/>
  </p:clrMapOvr>
</p:notes>
</file>

<file path=ppt/notesSlides/notesSlide2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235</a:t>
            </a:fld>
            <a:endParaRPr lang="en-IN"/>
          </a:p>
        </p:txBody>
      </p:sp>
    </p:spTree>
  </p:cSld>
  <p:clrMapOvr>
    <a:masterClrMapping/>
  </p:clrMapOvr>
</p:notes>
</file>

<file path=ppt/notesSlides/notesSlide2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236</a:t>
            </a:fld>
            <a:endParaRPr lang="en-IN"/>
          </a:p>
        </p:txBody>
      </p:sp>
    </p:spTree>
  </p:cSld>
  <p:clrMapOvr>
    <a:masterClrMapping/>
  </p:clrMapOvr>
</p:notes>
</file>

<file path=ppt/notesSlides/notesSlide2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237</a:t>
            </a:fld>
            <a:endParaRPr lang="en-IN"/>
          </a:p>
        </p:txBody>
      </p:sp>
    </p:spTree>
  </p:cSld>
  <p:clrMapOvr>
    <a:masterClrMapping/>
  </p:clrMapOvr>
</p:notes>
</file>

<file path=ppt/notesSlides/notesSlide2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238</a:t>
            </a:fld>
            <a:endParaRPr lang="en-IN"/>
          </a:p>
        </p:txBody>
      </p:sp>
    </p:spTree>
  </p:cSld>
  <p:clrMapOvr>
    <a:masterClrMapping/>
  </p:clrMapOvr>
</p:notes>
</file>

<file path=ppt/notesSlides/notesSlide2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239</a:t>
            </a:fld>
            <a:endParaRPr lang="en-IN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24</a:t>
            </a:fld>
            <a:endParaRPr lang="en-IN"/>
          </a:p>
        </p:txBody>
      </p:sp>
    </p:spTree>
  </p:cSld>
  <p:clrMapOvr>
    <a:masterClrMapping/>
  </p:clrMapOvr>
</p:notes>
</file>

<file path=ppt/notesSlides/notesSlide2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240</a:t>
            </a:fld>
            <a:endParaRPr lang="en-IN"/>
          </a:p>
        </p:txBody>
      </p:sp>
    </p:spTree>
  </p:cSld>
  <p:clrMapOvr>
    <a:masterClrMapping/>
  </p:clrMapOvr>
</p:notes>
</file>

<file path=ppt/notesSlides/notesSlide2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241</a:t>
            </a:fld>
            <a:endParaRPr lang="en-IN"/>
          </a:p>
        </p:txBody>
      </p:sp>
    </p:spTree>
  </p:cSld>
  <p:clrMapOvr>
    <a:masterClrMapping/>
  </p:clrMapOvr>
</p:notes>
</file>

<file path=ppt/notesSlides/notesSlide2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242</a:t>
            </a:fld>
            <a:endParaRPr lang="en-IN"/>
          </a:p>
        </p:txBody>
      </p:sp>
    </p:spTree>
  </p:cSld>
  <p:clrMapOvr>
    <a:masterClrMapping/>
  </p:clrMapOvr>
</p:notes>
</file>

<file path=ppt/notesSlides/notesSlide2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243</a:t>
            </a:fld>
            <a:endParaRPr lang="en-IN"/>
          </a:p>
        </p:txBody>
      </p:sp>
    </p:spTree>
  </p:cSld>
  <p:clrMapOvr>
    <a:masterClrMapping/>
  </p:clrMapOvr>
</p:notes>
</file>

<file path=ppt/notesSlides/notesSlide2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244</a:t>
            </a:fld>
            <a:endParaRPr lang="en-IN"/>
          </a:p>
        </p:txBody>
      </p:sp>
    </p:spTree>
  </p:cSld>
  <p:clrMapOvr>
    <a:masterClrMapping/>
  </p:clrMapOvr>
</p:notes>
</file>

<file path=ppt/notesSlides/notesSlide2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245</a:t>
            </a:fld>
            <a:endParaRPr lang="en-IN"/>
          </a:p>
        </p:txBody>
      </p:sp>
    </p:spTree>
  </p:cSld>
  <p:clrMapOvr>
    <a:masterClrMapping/>
  </p:clrMapOvr>
</p:notes>
</file>

<file path=ppt/notesSlides/notesSlide2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246</a:t>
            </a:fld>
            <a:endParaRPr lang="en-IN"/>
          </a:p>
        </p:txBody>
      </p:sp>
    </p:spTree>
  </p:cSld>
  <p:clrMapOvr>
    <a:masterClrMapping/>
  </p:clrMapOvr>
</p:notes>
</file>

<file path=ppt/notesSlides/notesSlide2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247</a:t>
            </a:fld>
            <a:endParaRPr lang="en-IN"/>
          </a:p>
        </p:txBody>
      </p:sp>
    </p:spTree>
  </p:cSld>
  <p:clrMapOvr>
    <a:masterClrMapping/>
  </p:clrMapOvr>
</p:notes>
</file>

<file path=ppt/notesSlides/notesSlide2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248</a:t>
            </a:fld>
            <a:endParaRPr lang="en-IN"/>
          </a:p>
        </p:txBody>
      </p:sp>
    </p:spTree>
  </p:cSld>
  <p:clrMapOvr>
    <a:masterClrMapping/>
  </p:clrMapOvr>
</p:notes>
</file>

<file path=ppt/notesSlides/notesSlide2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249</a:t>
            </a:fld>
            <a:endParaRPr lang="en-IN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25</a:t>
            </a:fld>
            <a:endParaRPr lang="en-IN"/>
          </a:p>
        </p:txBody>
      </p:sp>
    </p:spTree>
  </p:cSld>
  <p:clrMapOvr>
    <a:masterClrMapping/>
  </p:clrMapOvr>
</p:notes>
</file>

<file path=ppt/notesSlides/notesSlide2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250</a:t>
            </a:fld>
            <a:endParaRPr lang="en-IN"/>
          </a:p>
        </p:txBody>
      </p:sp>
    </p:spTree>
  </p:cSld>
  <p:clrMapOvr>
    <a:masterClrMapping/>
  </p:clrMapOvr>
</p:notes>
</file>

<file path=ppt/notesSlides/notesSlide2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251</a:t>
            </a:fld>
            <a:endParaRPr lang="en-IN"/>
          </a:p>
        </p:txBody>
      </p:sp>
    </p:spTree>
  </p:cSld>
  <p:clrMapOvr>
    <a:masterClrMapping/>
  </p:clrMapOvr>
</p:notes>
</file>

<file path=ppt/notesSlides/notesSlide2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252</a:t>
            </a:fld>
            <a:endParaRPr lang="en-IN"/>
          </a:p>
        </p:txBody>
      </p:sp>
    </p:spTree>
  </p:cSld>
  <p:clrMapOvr>
    <a:masterClrMapping/>
  </p:clrMapOvr>
</p:notes>
</file>

<file path=ppt/notesSlides/notesSlide2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253</a:t>
            </a:fld>
            <a:endParaRPr lang="en-IN"/>
          </a:p>
        </p:txBody>
      </p:sp>
    </p:spTree>
  </p:cSld>
  <p:clrMapOvr>
    <a:masterClrMapping/>
  </p:clrMapOvr>
</p:notes>
</file>

<file path=ppt/notesSlides/notesSlide2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254</a:t>
            </a:fld>
            <a:endParaRPr lang="en-IN"/>
          </a:p>
        </p:txBody>
      </p:sp>
    </p:spTree>
  </p:cSld>
  <p:clrMapOvr>
    <a:masterClrMapping/>
  </p:clrMapOvr>
</p:notes>
</file>

<file path=ppt/notesSlides/notesSlide2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255</a:t>
            </a:fld>
            <a:endParaRPr lang="en-IN"/>
          </a:p>
        </p:txBody>
      </p:sp>
    </p:spTree>
  </p:cSld>
  <p:clrMapOvr>
    <a:masterClrMapping/>
  </p:clrMapOvr>
</p:notes>
</file>

<file path=ppt/notesSlides/notesSlide2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256</a:t>
            </a:fld>
            <a:endParaRPr lang="en-IN"/>
          </a:p>
        </p:txBody>
      </p:sp>
    </p:spTree>
  </p:cSld>
  <p:clrMapOvr>
    <a:masterClrMapping/>
  </p:clrMapOvr>
</p:notes>
</file>

<file path=ppt/notesSlides/notesSlide2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257</a:t>
            </a:fld>
            <a:endParaRPr lang="en-IN"/>
          </a:p>
        </p:txBody>
      </p:sp>
    </p:spTree>
  </p:cSld>
  <p:clrMapOvr>
    <a:masterClrMapping/>
  </p:clrMapOvr>
</p:notes>
</file>

<file path=ppt/notesSlides/notesSlide2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258</a:t>
            </a:fld>
            <a:endParaRPr lang="en-IN"/>
          </a:p>
        </p:txBody>
      </p:sp>
    </p:spTree>
  </p:cSld>
  <p:clrMapOvr>
    <a:masterClrMapping/>
  </p:clrMapOvr>
</p:notes>
</file>

<file path=ppt/notesSlides/notesSlide2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259</a:t>
            </a:fld>
            <a:endParaRPr lang="en-IN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26</a:t>
            </a:fld>
            <a:endParaRPr lang="en-IN"/>
          </a:p>
        </p:txBody>
      </p:sp>
    </p:spTree>
  </p:cSld>
  <p:clrMapOvr>
    <a:masterClrMapping/>
  </p:clrMapOvr>
</p:notes>
</file>

<file path=ppt/notesSlides/notesSlide2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260</a:t>
            </a:fld>
            <a:endParaRPr lang="en-IN"/>
          </a:p>
        </p:txBody>
      </p:sp>
    </p:spTree>
  </p:cSld>
  <p:clrMapOvr>
    <a:masterClrMapping/>
  </p:clrMapOvr>
</p:notes>
</file>

<file path=ppt/notesSlides/notesSlide2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261</a:t>
            </a:fld>
            <a:endParaRPr lang="en-IN"/>
          </a:p>
        </p:txBody>
      </p:sp>
    </p:spTree>
  </p:cSld>
  <p:clrMapOvr>
    <a:masterClrMapping/>
  </p:clrMapOvr>
</p:notes>
</file>

<file path=ppt/notesSlides/notesSlide2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262</a:t>
            </a:fld>
            <a:endParaRPr lang="en-IN"/>
          </a:p>
        </p:txBody>
      </p:sp>
    </p:spTree>
  </p:cSld>
  <p:clrMapOvr>
    <a:masterClrMapping/>
  </p:clrMapOvr>
</p:notes>
</file>

<file path=ppt/notesSlides/notesSlide2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263</a:t>
            </a:fld>
            <a:endParaRPr lang="en-IN"/>
          </a:p>
        </p:txBody>
      </p:sp>
    </p:spTree>
  </p:cSld>
  <p:clrMapOvr>
    <a:masterClrMapping/>
  </p:clrMapOvr>
</p:notes>
</file>

<file path=ppt/notesSlides/notesSlide2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264</a:t>
            </a:fld>
            <a:endParaRPr lang="en-IN"/>
          </a:p>
        </p:txBody>
      </p:sp>
    </p:spTree>
  </p:cSld>
  <p:clrMapOvr>
    <a:masterClrMapping/>
  </p:clrMapOvr>
</p:notes>
</file>

<file path=ppt/notesSlides/notesSlide2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265</a:t>
            </a:fld>
            <a:endParaRPr lang="en-IN"/>
          </a:p>
        </p:txBody>
      </p:sp>
    </p:spTree>
  </p:cSld>
  <p:clrMapOvr>
    <a:masterClrMapping/>
  </p:clrMapOvr>
</p:notes>
</file>

<file path=ppt/notesSlides/notesSlide2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266</a:t>
            </a:fld>
            <a:endParaRPr lang="en-IN"/>
          </a:p>
        </p:txBody>
      </p:sp>
    </p:spTree>
  </p:cSld>
  <p:clrMapOvr>
    <a:masterClrMapping/>
  </p:clrMapOvr>
</p:notes>
</file>

<file path=ppt/notesSlides/notesSlide2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267</a:t>
            </a:fld>
            <a:endParaRPr lang="en-IN"/>
          </a:p>
        </p:txBody>
      </p:sp>
    </p:spTree>
  </p:cSld>
  <p:clrMapOvr>
    <a:masterClrMapping/>
  </p:clrMapOvr>
</p:notes>
</file>

<file path=ppt/notesSlides/notesSlide2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268</a:t>
            </a:fld>
            <a:endParaRPr lang="en-IN"/>
          </a:p>
        </p:txBody>
      </p:sp>
    </p:spTree>
  </p:cSld>
  <p:clrMapOvr>
    <a:masterClrMapping/>
  </p:clrMapOvr>
</p:notes>
</file>

<file path=ppt/notesSlides/notesSlide2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269</a:t>
            </a:fld>
            <a:endParaRPr lang="en-IN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27</a:t>
            </a:fld>
            <a:endParaRPr lang="en-IN"/>
          </a:p>
        </p:txBody>
      </p:sp>
    </p:spTree>
  </p:cSld>
  <p:clrMapOvr>
    <a:masterClrMapping/>
  </p:clrMapOvr>
</p:notes>
</file>

<file path=ppt/notesSlides/notesSlide2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270</a:t>
            </a:fld>
            <a:endParaRPr lang="en-IN"/>
          </a:p>
        </p:txBody>
      </p:sp>
    </p:spTree>
  </p:cSld>
  <p:clrMapOvr>
    <a:masterClrMapping/>
  </p:clrMapOvr>
</p:notes>
</file>

<file path=ppt/notesSlides/notesSlide2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271</a:t>
            </a:fld>
            <a:endParaRPr lang="en-IN"/>
          </a:p>
        </p:txBody>
      </p:sp>
    </p:spTree>
  </p:cSld>
  <p:clrMapOvr>
    <a:masterClrMapping/>
  </p:clrMapOvr>
</p:notes>
</file>

<file path=ppt/notesSlides/notesSlide2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272</a:t>
            </a:fld>
            <a:endParaRPr lang="en-IN"/>
          </a:p>
        </p:txBody>
      </p:sp>
    </p:spTree>
  </p:cSld>
  <p:clrMapOvr>
    <a:masterClrMapping/>
  </p:clrMapOvr>
</p:notes>
</file>

<file path=ppt/notesSlides/notesSlide2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273</a:t>
            </a:fld>
            <a:endParaRPr lang="en-IN"/>
          </a:p>
        </p:txBody>
      </p:sp>
    </p:spTree>
  </p:cSld>
  <p:clrMapOvr>
    <a:masterClrMapping/>
  </p:clrMapOvr>
</p:notes>
</file>

<file path=ppt/notesSlides/notesSlide2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274</a:t>
            </a:fld>
            <a:endParaRPr lang="en-IN"/>
          </a:p>
        </p:txBody>
      </p:sp>
    </p:spTree>
  </p:cSld>
  <p:clrMapOvr>
    <a:masterClrMapping/>
  </p:clrMapOvr>
</p:notes>
</file>

<file path=ppt/notesSlides/notesSlide2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275</a:t>
            </a:fld>
            <a:endParaRPr lang="en-IN"/>
          </a:p>
        </p:txBody>
      </p:sp>
    </p:spTree>
  </p:cSld>
  <p:clrMapOvr>
    <a:masterClrMapping/>
  </p:clrMapOvr>
</p:notes>
</file>

<file path=ppt/notesSlides/notesSlide2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276</a:t>
            </a:fld>
            <a:endParaRPr lang="en-IN"/>
          </a:p>
        </p:txBody>
      </p:sp>
    </p:spTree>
  </p:cSld>
  <p:clrMapOvr>
    <a:masterClrMapping/>
  </p:clrMapOvr>
</p:notes>
</file>

<file path=ppt/notesSlides/notesSlide2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277</a:t>
            </a:fld>
            <a:endParaRPr lang="en-IN"/>
          </a:p>
        </p:txBody>
      </p:sp>
    </p:spTree>
  </p:cSld>
  <p:clrMapOvr>
    <a:masterClrMapping/>
  </p:clrMapOvr>
</p:notes>
</file>

<file path=ppt/notesSlides/notesSlide2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278</a:t>
            </a:fld>
            <a:endParaRPr lang="en-IN"/>
          </a:p>
        </p:txBody>
      </p:sp>
    </p:spTree>
  </p:cSld>
  <p:clrMapOvr>
    <a:masterClrMapping/>
  </p:clrMapOvr>
</p:notes>
</file>

<file path=ppt/notesSlides/notesSlide2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279</a:t>
            </a:fld>
            <a:endParaRPr lang="en-IN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28</a:t>
            </a:fld>
            <a:endParaRPr lang="en-IN"/>
          </a:p>
        </p:txBody>
      </p:sp>
    </p:spTree>
  </p:cSld>
  <p:clrMapOvr>
    <a:masterClrMapping/>
  </p:clrMapOvr>
</p:notes>
</file>

<file path=ppt/notesSlides/notesSlide2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280</a:t>
            </a:fld>
            <a:endParaRPr lang="en-IN"/>
          </a:p>
        </p:txBody>
      </p:sp>
    </p:spTree>
  </p:cSld>
  <p:clrMapOvr>
    <a:masterClrMapping/>
  </p:clrMapOvr>
</p:notes>
</file>

<file path=ppt/notesSlides/notesSlide2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281</a:t>
            </a:fld>
            <a:endParaRPr lang="en-IN"/>
          </a:p>
        </p:txBody>
      </p:sp>
    </p:spTree>
  </p:cSld>
  <p:clrMapOvr>
    <a:masterClrMapping/>
  </p:clrMapOvr>
</p:notes>
</file>

<file path=ppt/notesSlides/notesSlide2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282</a:t>
            </a:fld>
            <a:endParaRPr lang="en-IN"/>
          </a:p>
        </p:txBody>
      </p:sp>
    </p:spTree>
  </p:cSld>
  <p:clrMapOvr>
    <a:masterClrMapping/>
  </p:clrMapOvr>
</p:notes>
</file>

<file path=ppt/notesSlides/notesSlide2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283</a:t>
            </a:fld>
            <a:endParaRPr lang="en-IN"/>
          </a:p>
        </p:txBody>
      </p:sp>
    </p:spTree>
  </p:cSld>
  <p:clrMapOvr>
    <a:masterClrMapping/>
  </p:clrMapOvr>
</p:notes>
</file>

<file path=ppt/notesSlides/notesSlide2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284</a:t>
            </a:fld>
            <a:endParaRPr lang="en-IN"/>
          </a:p>
        </p:txBody>
      </p:sp>
    </p:spTree>
  </p:cSld>
  <p:clrMapOvr>
    <a:masterClrMapping/>
  </p:clrMapOvr>
</p:notes>
</file>

<file path=ppt/notesSlides/notesSlide2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285</a:t>
            </a:fld>
            <a:endParaRPr lang="en-IN"/>
          </a:p>
        </p:txBody>
      </p:sp>
    </p:spTree>
  </p:cSld>
  <p:clrMapOvr>
    <a:masterClrMapping/>
  </p:clrMapOvr>
</p:notes>
</file>

<file path=ppt/notesSlides/notesSlide2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286</a:t>
            </a:fld>
            <a:endParaRPr lang="en-IN"/>
          </a:p>
        </p:txBody>
      </p:sp>
    </p:spTree>
  </p:cSld>
  <p:clrMapOvr>
    <a:masterClrMapping/>
  </p:clrMapOvr>
</p:notes>
</file>

<file path=ppt/notesSlides/notesSlide2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287</a:t>
            </a:fld>
            <a:endParaRPr lang="en-IN"/>
          </a:p>
        </p:txBody>
      </p:sp>
    </p:spTree>
  </p:cSld>
  <p:clrMapOvr>
    <a:masterClrMapping/>
  </p:clrMapOvr>
</p:notes>
</file>

<file path=ppt/notesSlides/notesSlide2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288</a:t>
            </a:fld>
            <a:endParaRPr lang="en-IN"/>
          </a:p>
        </p:txBody>
      </p:sp>
    </p:spTree>
  </p:cSld>
  <p:clrMapOvr>
    <a:masterClrMapping/>
  </p:clrMapOvr>
</p:notes>
</file>

<file path=ppt/notesSlides/notesSlide2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289</a:t>
            </a:fld>
            <a:endParaRPr lang="en-IN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29</a:t>
            </a:fld>
            <a:endParaRPr lang="en-IN"/>
          </a:p>
        </p:txBody>
      </p:sp>
    </p:spTree>
  </p:cSld>
  <p:clrMapOvr>
    <a:masterClrMapping/>
  </p:clrMapOvr>
</p:notes>
</file>

<file path=ppt/notesSlides/notesSlide2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290</a:t>
            </a:fld>
            <a:endParaRPr lang="en-IN"/>
          </a:p>
        </p:txBody>
      </p:sp>
    </p:spTree>
  </p:cSld>
  <p:clrMapOvr>
    <a:masterClrMapping/>
  </p:clrMapOvr>
</p:notes>
</file>

<file path=ppt/notesSlides/notesSlide2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291</a:t>
            </a:fld>
            <a:endParaRPr lang="en-IN"/>
          </a:p>
        </p:txBody>
      </p:sp>
    </p:spTree>
  </p:cSld>
  <p:clrMapOvr>
    <a:masterClrMapping/>
  </p:clrMapOvr>
</p:notes>
</file>

<file path=ppt/notesSlides/notesSlide2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292</a:t>
            </a:fld>
            <a:endParaRPr lang="en-IN"/>
          </a:p>
        </p:txBody>
      </p:sp>
    </p:spTree>
  </p:cSld>
  <p:clrMapOvr>
    <a:masterClrMapping/>
  </p:clrMapOvr>
</p:notes>
</file>

<file path=ppt/notesSlides/notesSlide2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293</a:t>
            </a:fld>
            <a:endParaRPr lang="en-IN"/>
          </a:p>
        </p:txBody>
      </p:sp>
    </p:spTree>
  </p:cSld>
  <p:clrMapOvr>
    <a:masterClrMapping/>
  </p:clrMapOvr>
</p:notes>
</file>

<file path=ppt/notesSlides/notesSlide2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294</a:t>
            </a:fld>
            <a:endParaRPr lang="en-IN"/>
          </a:p>
        </p:txBody>
      </p:sp>
    </p:spTree>
  </p:cSld>
  <p:clrMapOvr>
    <a:masterClrMapping/>
  </p:clrMapOvr>
</p:notes>
</file>

<file path=ppt/notesSlides/notesSlide2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295</a:t>
            </a:fld>
            <a:endParaRPr lang="en-IN"/>
          </a:p>
        </p:txBody>
      </p:sp>
    </p:spTree>
  </p:cSld>
  <p:clrMapOvr>
    <a:masterClrMapping/>
  </p:clrMapOvr>
</p:notes>
</file>

<file path=ppt/notesSlides/notesSlide2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296</a:t>
            </a:fld>
            <a:endParaRPr lang="en-IN"/>
          </a:p>
        </p:txBody>
      </p:sp>
    </p:spTree>
  </p:cSld>
  <p:clrMapOvr>
    <a:masterClrMapping/>
  </p:clrMapOvr>
</p:notes>
</file>

<file path=ppt/notesSlides/notesSlide2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297</a:t>
            </a:fld>
            <a:endParaRPr lang="en-IN"/>
          </a:p>
        </p:txBody>
      </p:sp>
    </p:spTree>
  </p:cSld>
  <p:clrMapOvr>
    <a:masterClrMapping/>
  </p:clrMapOvr>
</p:notes>
</file>

<file path=ppt/notesSlides/notesSlide2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298</a:t>
            </a:fld>
            <a:endParaRPr lang="en-IN"/>
          </a:p>
        </p:txBody>
      </p:sp>
    </p:spTree>
  </p:cSld>
  <p:clrMapOvr>
    <a:masterClrMapping/>
  </p:clrMapOvr>
</p:notes>
</file>

<file path=ppt/notesSlides/notesSlide2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299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30</a:t>
            </a:fld>
            <a:endParaRPr lang="en-IN"/>
          </a:p>
        </p:txBody>
      </p:sp>
    </p:spTree>
  </p:cSld>
  <p:clrMapOvr>
    <a:masterClrMapping/>
  </p:clrMapOvr>
</p:notes>
</file>

<file path=ppt/notesSlides/notesSlide3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300</a:t>
            </a:fld>
            <a:endParaRPr lang="en-IN"/>
          </a:p>
        </p:txBody>
      </p:sp>
    </p:spTree>
  </p:cSld>
  <p:clrMapOvr>
    <a:masterClrMapping/>
  </p:clrMapOvr>
</p:notes>
</file>

<file path=ppt/notesSlides/notesSlide3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301</a:t>
            </a:fld>
            <a:endParaRPr lang="en-IN"/>
          </a:p>
        </p:txBody>
      </p:sp>
    </p:spTree>
  </p:cSld>
  <p:clrMapOvr>
    <a:masterClrMapping/>
  </p:clrMapOvr>
</p:notes>
</file>

<file path=ppt/notesSlides/notesSlide3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302</a:t>
            </a:fld>
            <a:endParaRPr lang="en-IN"/>
          </a:p>
        </p:txBody>
      </p:sp>
    </p:spTree>
  </p:cSld>
  <p:clrMapOvr>
    <a:masterClrMapping/>
  </p:clrMapOvr>
</p:notes>
</file>

<file path=ppt/notesSlides/notesSlide3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303</a:t>
            </a:fld>
            <a:endParaRPr lang="en-IN"/>
          </a:p>
        </p:txBody>
      </p:sp>
    </p:spTree>
  </p:cSld>
  <p:clrMapOvr>
    <a:masterClrMapping/>
  </p:clrMapOvr>
</p:notes>
</file>

<file path=ppt/notesSlides/notesSlide3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304</a:t>
            </a:fld>
            <a:endParaRPr lang="en-IN"/>
          </a:p>
        </p:txBody>
      </p:sp>
    </p:spTree>
  </p:cSld>
  <p:clrMapOvr>
    <a:masterClrMapping/>
  </p:clrMapOvr>
</p:notes>
</file>

<file path=ppt/notesSlides/notesSlide3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305</a:t>
            </a:fld>
            <a:endParaRPr lang="en-IN"/>
          </a:p>
        </p:txBody>
      </p:sp>
    </p:spTree>
  </p:cSld>
  <p:clrMapOvr>
    <a:masterClrMapping/>
  </p:clrMapOvr>
</p:notes>
</file>

<file path=ppt/notesSlides/notesSlide3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306</a:t>
            </a:fld>
            <a:endParaRPr lang="en-IN"/>
          </a:p>
        </p:txBody>
      </p:sp>
    </p:spTree>
  </p:cSld>
  <p:clrMapOvr>
    <a:masterClrMapping/>
  </p:clrMapOvr>
</p:notes>
</file>

<file path=ppt/notesSlides/notesSlide3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307</a:t>
            </a:fld>
            <a:endParaRPr lang="en-IN"/>
          </a:p>
        </p:txBody>
      </p:sp>
    </p:spTree>
  </p:cSld>
  <p:clrMapOvr>
    <a:masterClrMapping/>
  </p:clrMapOvr>
</p:notes>
</file>

<file path=ppt/notesSlides/notesSlide3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308</a:t>
            </a:fld>
            <a:endParaRPr lang="en-IN"/>
          </a:p>
        </p:txBody>
      </p:sp>
    </p:spTree>
  </p:cSld>
  <p:clrMapOvr>
    <a:masterClrMapping/>
  </p:clrMapOvr>
</p:notes>
</file>

<file path=ppt/notesSlides/notesSlide3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309</a:t>
            </a:fld>
            <a:endParaRPr lang="en-IN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31</a:t>
            </a:fld>
            <a:endParaRPr lang="en-IN"/>
          </a:p>
        </p:txBody>
      </p:sp>
    </p:spTree>
  </p:cSld>
  <p:clrMapOvr>
    <a:masterClrMapping/>
  </p:clrMapOvr>
</p:notes>
</file>

<file path=ppt/notesSlides/notesSlide3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310</a:t>
            </a:fld>
            <a:endParaRPr lang="en-IN"/>
          </a:p>
        </p:txBody>
      </p:sp>
    </p:spTree>
  </p:cSld>
  <p:clrMapOvr>
    <a:masterClrMapping/>
  </p:clrMapOvr>
</p:notes>
</file>

<file path=ppt/notesSlides/notesSlide3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311</a:t>
            </a:fld>
            <a:endParaRPr lang="en-IN"/>
          </a:p>
        </p:txBody>
      </p:sp>
    </p:spTree>
  </p:cSld>
  <p:clrMapOvr>
    <a:masterClrMapping/>
  </p:clrMapOvr>
</p:notes>
</file>

<file path=ppt/notesSlides/notesSlide3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312</a:t>
            </a:fld>
            <a:endParaRPr lang="en-IN"/>
          </a:p>
        </p:txBody>
      </p:sp>
    </p:spTree>
  </p:cSld>
  <p:clrMapOvr>
    <a:masterClrMapping/>
  </p:clrMapOvr>
</p:notes>
</file>

<file path=ppt/notesSlides/notesSlide3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313</a:t>
            </a:fld>
            <a:endParaRPr lang="en-IN"/>
          </a:p>
        </p:txBody>
      </p:sp>
    </p:spTree>
  </p:cSld>
  <p:clrMapOvr>
    <a:masterClrMapping/>
  </p:clrMapOvr>
</p:notes>
</file>

<file path=ppt/notesSlides/notesSlide3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314</a:t>
            </a:fld>
            <a:endParaRPr lang="en-IN"/>
          </a:p>
        </p:txBody>
      </p:sp>
    </p:spTree>
  </p:cSld>
  <p:clrMapOvr>
    <a:masterClrMapping/>
  </p:clrMapOvr>
</p:notes>
</file>

<file path=ppt/notesSlides/notesSlide3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315</a:t>
            </a:fld>
            <a:endParaRPr lang="en-IN"/>
          </a:p>
        </p:txBody>
      </p:sp>
    </p:spTree>
  </p:cSld>
  <p:clrMapOvr>
    <a:masterClrMapping/>
  </p:clrMapOvr>
</p:notes>
</file>

<file path=ppt/notesSlides/notesSlide3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316</a:t>
            </a:fld>
            <a:endParaRPr lang="en-IN"/>
          </a:p>
        </p:txBody>
      </p:sp>
    </p:spTree>
  </p:cSld>
  <p:clrMapOvr>
    <a:masterClrMapping/>
  </p:clrMapOvr>
</p:notes>
</file>

<file path=ppt/notesSlides/notesSlide3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317</a:t>
            </a:fld>
            <a:endParaRPr lang="en-IN"/>
          </a:p>
        </p:txBody>
      </p:sp>
    </p:spTree>
  </p:cSld>
  <p:clrMapOvr>
    <a:masterClrMapping/>
  </p:clrMapOvr>
</p:notes>
</file>

<file path=ppt/notesSlides/notesSlide3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318</a:t>
            </a:fld>
            <a:endParaRPr lang="en-IN"/>
          </a:p>
        </p:txBody>
      </p:sp>
    </p:spTree>
  </p:cSld>
  <p:clrMapOvr>
    <a:masterClrMapping/>
  </p:clrMapOvr>
</p:notes>
</file>

<file path=ppt/notesSlides/notesSlide3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319</a:t>
            </a:fld>
            <a:endParaRPr lang="en-IN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32</a:t>
            </a:fld>
            <a:endParaRPr lang="en-IN"/>
          </a:p>
        </p:txBody>
      </p:sp>
    </p:spTree>
  </p:cSld>
  <p:clrMapOvr>
    <a:masterClrMapping/>
  </p:clrMapOvr>
</p:notes>
</file>

<file path=ppt/notesSlides/notesSlide3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320</a:t>
            </a:fld>
            <a:endParaRPr lang="en-IN"/>
          </a:p>
        </p:txBody>
      </p:sp>
    </p:spTree>
  </p:cSld>
  <p:clrMapOvr>
    <a:masterClrMapping/>
  </p:clrMapOvr>
</p:notes>
</file>

<file path=ppt/notesSlides/notesSlide3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321</a:t>
            </a:fld>
            <a:endParaRPr lang="en-IN"/>
          </a:p>
        </p:txBody>
      </p:sp>
    </p:spTree>
  </p:cSld>
  <p:clrMapOvr>
    <a:masterClrMapping/>
  </p:clrMapOvr>
</p:notes>
</file>

<file path=ppt/notesSlides/notesSlide3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322</a:t>
            </a:fld>
            <a:endParaRPr lang="en-IN"/>
          </a:p>
        </p:txBody>
      </p:sp>
    </p:spTree>
  </p:cSld>
  <p:clrMapOvr>
    <a:masterClrMapping/>
  </p:clrMapOvr>
</p:notes>
</file>

<file path=ppt/notesSlides/notesSlide3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323</a:t>
            </a:fld>
            <a:endParaRPr lang="en-IN"/>
          </a:p>
        </p:txBody>
      </p:sp>
    </p:spTree>
  </p:cSld>
  <p:clrMapOvr>
    <a:masterClrMapping/>
  </p:clrMapOvr>
</p:notes>
</file>

<file path=ppt/notesSlides/notesSlide3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324</a:t>
            </a:fld>
            <a:endParaRPr lang="en-IN"/>
          </a:p>
        </p:txBody>
      </p:sp>
    </p:spTree>
  </p:cSld>
  <p:clrMapOvr>
    <a:masterClrMapping/>
  </p:clrMapOvr>
</p:notes>
</file>

<file path=ppt/notesSlides/notesSlide3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325</a:t>
            </a:fld>
            <a:endParaRPr lang="en-IN"/>
          </a:p>
        </p:txBody>
      </p:sp>
    </p:spTree>
  </p:cSld>
  <p:clrMapOvr>
    <a:masterClrMapping/>
  </p:clrMapOvr>
</p:notes>
</file>

<file path=ppt/notesSlides/notesSlide3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326</a:t>
            </a:fld>
            <a:endParaRPr lang="en-IN"/>
          </a:p>
        </p:txBody>
      </p:sp>
    </p:spTree>
  </p:cSld>
  <p:clrMapOvr>
    <a:masterClrMapping/>
  </p:clrMapOvr>
</p:notes>
</file>

<file path=ppt/notesSlides/notesSlide3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327</a:t>
            </a:fld>
            <a:endParaRPr lang="en-IN"/>
          </a:p>
        </p:txBody>
      </p:sp>
    </p:spTree>
  </p:cSld>
  <p:clrMapOvr>
    <a:masterClrMapping/>
  </p:clrMapOvr>
</p:notes>
</file>

<file path=ppt/notesSlides/notesSlide3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328</a:t>
            </a:fld>
            <a:endParaRPr lang="en-IN"/>
          </a:p>
        </p:txBody>
      </p:sp>
    </p:spTree>
  </p:cSld>
  <p:clrMapOvr>
    <a:masterClrMapping/>
  </p:clrMapOvr>
</p:notes>
</file>

<file path=ppt/notesSlides/notesSlide3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329</a:t>
            </a:fld>
            <a:endParaRPr lang="en-IN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33</a:t>
            </a:fld>
            <a:endParaRPr lang="en-IN"/>
          </a:p>
        </p:txBody>
      </p:sp>
    </p:spTree>
  </p:cSld>
  <p:clrMapOvr>
    <a:masterClrMapping/>
  </p:clrMapOvr>
</p:notes>
</file>

<file path=ppt/notesSlides/notesSlide3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330</a:t>
            </a:fld>
            <a:endParaRPr lang="en-IN"/>
          </a:p>
        </p:txBody>
      </p:sp>
    </p:spTree>
  </p:cSld>
  <p:clrMapOvr>
    <a:masterClrMapping/>
  </p:clrMapOvr>
</p:notes>
</file>

<file path=ppt/notesSlides/notesSlide3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331</a:t>
            </a:fld>
            <a:endParaRPr lang="en-IN"/>
          </a:p>
        </p:txBody>
      </p:sp>
    </p:spTree>
  </p:cSld>
  <p:clrMapOvr>
    <a:masterClrMapping/>
  </p:clrMapOvr>
</p:notes>
</file>

<file path=ppt/notesSlides/notesSlide3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332</a:t>
            </a:fld>
            <a:endParaRPr lang="en-IN"/>
          </a:p>
        </p:txBody>
      </p:sp>
    </p:spTree>
  </p:cSld>
  <p:clrMapOvr>
    <a:masterClrMapping/>
  </p:clrMapOvr>
</p:notes>
</file>

<file path=ppt/notesSlides/notesSlide3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333</a:t>
            </a:fld>
            <a:endParaRPr lang="en-IN"/>
          </a:p>
        </p:txBody>
      </p:sp>
    </p:spTree>
  </p:cSld>
  <p:clrMapOvr>
    <a:masterClrMapping/>
  </p:clrMapOvr>
</p:notes>
</file>

<file path=ppt/notesSlides/notesSlide3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334</a:t>
            </a:fld>
            <a:endParaRPr lang="en-IN"/>
          </a:p>
        </p:txBody>
      </p:sp>
    </p:spTree>
  </p:cSld>
  <p:clrMapOvr>
    <a:masterClrMapping/>
  </p:clrMapOvr>
</p:notes>
</file>

<file path=ppt/notesSlides/notesSlide3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335</a:t>
            </a:fld>
            <a:endParaRPr lang="en-IN"/>
          </a:p>
        </p:txBody>
      </p:sp>
    </p:spTree>
  </p:cSld>
  <p:clrMapOvr>
    <a:masterClrMapping/>
  </p:clrMapOvr>
</p:notes>
</file>

<file path=ppt/notesSlides/notesSlide3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336</a:t>
            </a:fld>
            <a:endParaRPr lang="en-IN"/>
          </a:p>
        </p:txBody>
      </p:sp>
    </p:spTree>
  </p:cSld>
  <p:clrMapOvr>
    <a:masterClrMapping/>
  </p:clrMapOvr>
</p:notes>
</file>

<file path=ppt/notesSlides/notesSlide3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337</a:t>
            </a:fld>
            <a:endParaRPr lang="en-IN"/>
          </a:p>
        </p:txBody>
      </p:sp>
    </p:spTree>
  </p:cSld>
  <p:clrMapOvr>
    <a:masterClrMapping/>
  </p:clrMapOvr>
</p:notes>
</file>

<file path=ppt/notesSlides/notesSlide3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338</a:t>
            </a:fld>
            <a:endParaRPr lang="en-IN"/>
          </a:p>
        </p:txBody>
      </p:sp>
    </p:spTree>
  </p:cSld>
  <p:clrMapOvr>
    <a:masterClrMapping/>
  </p:clrMapOvr>
</p:notes>
</file>

<file path=ppt/notesSlides/notesSlide3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339</a:t>
            </a:fld>
            <a:endParaRPr lang="en-IN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34</a:t>
            </a:fld>
            <a:endParaRPr lang="en-IN"/>
          </a:p>
        </p:txBody>
      </p:sp>
    </p:spTree>
  </p:cSld>
  <p:clrMapOvr>
    <a:masterClrMapping/>
  </p:clrMapOvr>
</p:notes>
</file>

<file path=ppt/notesSlides/notesSlide3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340</a:t>
            </a:fld>
            <a:endParaRPr lang="en-IN"/>
          </a:p>
        </p:txBody>
      </p:sp>
    </p:spTree>
  </p:cSld>
  <p:clrMapOvr>
    <a:masterClrMapping/>
  </p:clrMapOvr>
</p:notes>
</file>

<file path=ppt/notesSlides/notesSlide3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341</a:t>
            </a:fld>
            <a:endParaRPr lang="en-IN"/>
          </a:p>
        </p:txBody>
      </p:sp>
    </p:spTree>
  </p:cSld>
  <p:clrMapOvr>
    <a:masterClrMapping/>
  </p:clrMapOvr>
</p:notes>
</file>

<file path=ppt/notesSlides/notesSlide3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342</a:t>
            </a:fld>
            <a:endParaRPr lang="en-IN"/>
          </a:p>
        </p:txBody>
      </p:sp>
    </p:spTree>
  </p:cSld>
  <p:clrMapOvr>
    <a:masterClrMapping/>
  </p:clrMapOvr>
</p:notes>
</file>

<file path=ppt/notesSlides/notesSlide3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343</a:t>
            </a:fld>
            <a:endParaRPr lang="en-IN"/>
          </a:p>
        </p:txBody>
      </p:sp>
    </p:spTree>
  </p:cSld>
  <p:clrMapOvr>
    <a:masterClrMapping/>
  </p:clrMapOvr>
</p:notes>
</file>

<file path=ppt/notesSlides/notesSlide3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344</a:t>
            </a:fld>
            <a:endParaRPr lang="en-IN"/>
          </a:p>
        </p:txBody>
      </p:sp>
    </p:spTree>
  </p:cSld>
  <p:clrMapOvr>
    <a:masterClrMapping/>
  </p:clrMapOvr>
</p:notes>
</file>

<file path=ppt/notesSlides/notesSlide3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345</a:t>
            </a:fld>
            <a:endParaRPr lang="en-IN"/>
          </a:p>
        </p:txBody>
      </p:sp>
    </p:spTree>
  </p:cSld>
  <p:clrMapOvr>
    <a:masterClrMapping/>
  </p:clrMapOvr>
</p:notes>
</file>

<file path=ppt/notesSlides/notesSlide3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346</a:t>
            </a:fld>
            <a:endParaRPr lang="en-IN"/>
          </a:p>
        </p:txBody>
      </p:sp>
    </p:spTree>
  </p:cSld>
  <p:clrMapOvr>
    <a:masterClrMapping/>
  </p:clrMapOvr>
</p:notes>
</file>

<file path=ppt/notesSlides/notesSlide3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347</a:t>
            </a:fld>
            <a:endParaRPr lang="en-IN"/>
          </a:p>
        </p:txBody>
      </p:sp>
    </p:spTree>
  </p:cSld>
  <p:clrMapOvr>
    <a:masterClrMapping/>
  </p:clrMapOvr>
</p:notes>
</file>

<file path=ppt/notesSlides/notesSlide3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348</a:t>
            </a:fld>
            <a:endParaRPr lang="en-IN"/>
          </a:p>
        </p:txBody>
      </p:sp>
    </p:spTree>
  </p:cSld>
  <p:clrMapOvr>
    <a:masterClrMapping/>
  </p:clrMapOvr>
</p:notes>
</file>

<file path=ppt/notesSlides/notesSlide3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349</a:t>
            </a:fld>
            <a:endParaRPr lang="en-IN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35</a:t>
            </a:fld>
            <a:endParaRPr lang="en-IN"/>
          </a:p>
        </p:txBody>
      </p:sp>
    </p:spTree>
  </p:cSld>
  <p:clrMapOvr>
    <a:masterClrMapping/>
  </p:clrMapOvr>
</p:notes>
</file>

<file path=ppt/notesSlides/notesSlide3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350</a:t>
            </a:fld>
            <a:endParaRPr lang="en-IN"/>
          </a:p>
        </p:txBody>
      </p:sp>
    </p:spTree>
  </p:cSld>
  <p:clrMapOvr>
    <a:masterClrMapping/>
  </p:clrMapOvr>
</p:notes>
</file>

<file path=ppt/notesSlides/notesSlide3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351</a:t>
            </a:fld>
            <a:endParaRPr lang="en-IN"/>
          </a:p>
        </p:txBody>
      </p:sp>
    </p:spTree>
  </p:cSld>
  <p:clrMapOvr>
    <a:masterClrMapping/>
  </p:clrMapOvr>
</p:notes>
</file>

<file path=ppt/notesSlides/notesSlide3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352</a:t>
            </a:fld>
            <a:endParaRPr lang="en-IN"/>
          </a:p>
        </p:txBody>
      </p:sp>
    </p:spTree>
  </p:cSld>
  <p:clrMapOvr>
    <a:masterClrMapping/>
  </p:clrMapOvr>
</p:notes>
</file>

<file path=ppt/notesSlides/notesSlide3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353</a:t>
            </a:fld>
            <a:endParaRPr lang="en-IN"/>
          </a:p>
        </p:txBody>
      </p:sp>
    </p:spTree>
  </p:cSld>
  <p:clrMapOvr>
    <a:masterClrMapping/>
  </p:clrMapOvr>
</p:notes>
</file>

<file path=ppt/notesSlides/notesSlide3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354</a:t>
            </a:fld>
            <a:endParaRPr lang="en-IN"/>
          </a:p>
        </p:txBody>
      </p:sp>
    </p:spTree>
  </p:cSld>
  <p:clrMapOvr>
    <a:masterClrMapping/>
  </p:clrMapOvr>
</p:notes>
</file>

<file path=ppt/notesSlides/notesSlide3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355</a:t>
            </a:fld>
            <a:endParaRPr lang="en-IN"/>
          </a:p>
        </p:txBody>
      </p:sp>
    </p:spTree>
  </p:cSld>
  <p:clrMapOvr>
    <a:masterClrMapping/>
  </p:clrMapOvr>
</p:notes>
</file>

<file path=ppt/notesSlides/notesSlide3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356</a:t>
            </a:fld>
            <a:endParaRPr lang="en-IN"/>
          </a:p>
        </p:txBody>
      </p:sp>
    </p:spTree>
  </p:cSld>
  <p:clrMapOvr>
    <a:masterClrMapping/>
  </p:clrMapOvr>
</p:notes>
</file>

<file path=ppt/notesSlides/notesSlide3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357</a:t>
            </a:fld>
            <a:endParaRPr lang="en-IN"/>
          </a:p>
        </p:txBody>
      </p:sp>
    </p:spTree>
  </p:cSld>
  <p:clrMapOvr>
    <a:masterClrMapping/>
  </p:clrMapOvr>
</p:notes>
</file>

<file path=ppt/notesSlides/notesSlide3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358</a:t>
            </a:fld>
            <a:endParaRPr lang="en-IN"/>
          </a:p>
        </p:txBody>
      </p:sp>
    </p:spTree>
  </p:cSld>
  <p:clrMapOvr>
    <a:masterClrMapping/>
  </p:clrMapOvr>
</p:notes>
</file>

<file path=ppt/notesSlides/notesSlide3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359</a:t>
            </a:fld>
            <a:endParaRPr lang="en-IN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36</a:t>
            </a:fld>
            <a:endParaRPr lang="en-IN"/>
          </a:p>
        </p:txBody>
      </p:sp>
    </p:spTree>
  </p:cSld>
  <p:clrMapOvr>
    <a:masterClrMapping/>
  </p:clrMapOvr>
</p:notes>
</file>

<file path=ppt/notesSlides/notesSlide3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360</a:t>
            </a:fld>
            <a:endParaRPr lang="en-IN"/>
          </a:p>
        </p:txBody>
      </p:sp>
    </p:spTree>
  </p:cSld>
  <p:clrMapOvr>
    <a:masterClrMapping/>
  </p:clrMapOvr>
</p:notes>
</file>

<file path=ppt/notesSlides/notesSlide3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361</a:t>
            </a:fld>
            <a:endParaRPr lang="en-IN"/>
          </a:p>
        </p:txBody>
      </p:sp>
    </p:spTree>
  </p:cSld>
  <p:clrMapOvr>
    <a:masterClrMapping/>
  </p:clrMapOvr>
</p:notes>
</file>

<file path=ppt/notesSlides/notesSlide3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362</a:t>
            </a:fld>
            <a:endParaRPr lang="en-IN"/>
          </a:p>
        </p:txBody>
      </p:sp>
    </p:spTree>
  </p:cSld>
  <p:clrMapOvr>
    <a:masterClrMapping/>
  </p:clrMapOvr>
</p:notes>
</file>

<file path=ppt/notesSlides/notesSlide3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363</a:t>
            </a:fld>
            <a:endParaRPr lang="en-IN"/>
          </a:p>
        </p:txBody>
      </p:sp>
    </p:spTree>
  </p:cSld>
  <p:clrMapOvr>
    <a:masterClrMapping/>
  </p:clrMapOvr>
</p:notes>
</file>

<file path=ppt/notesSlides/notesSlide3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364</a:t>
            </a:fld>
            <a:endParaRPr lang="en-IN"/>
          </a:p>
        </p:txBody>
      </p:sp>
    </p:spTree>
  </p:cSld>
  <p:clrMapOvr>
    <a:masterClrMapping/>
  </p:clrMapOvr>
</p:notes>
</file>

<file path=ppt/notesSlides/notesSlide3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365</a:t>
            </a:fld>
            <a:endParaRPr lang="en-IN"/>
          </a:p>
        </p:txBody>
      </p:sp>
    </p:spTree>
  </p:cSld>
  <p:clrMapOvr>
    <a:masterClrMapping/>
  </p:clrMapOvr>
</p:notes>
</file>

<file path=ppt/notesSlides/notesSlide3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366</a:t>
            </a:fld>
            <a:endParaRPr lang="en-IN"/>
          </a:p>
        </p:txBody>
      </p:sp>
    </p:spTree>
  </p:cSld>
  <p:clrMapOvr>
    <a:masterClrMapping/>
  </p:clrMapOvr>
</p:notes>
</file>

<file path=ppt/notesSlides/notesSlide3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367</a:t>
            </a:fld>
            <a:endParaRPr lang="en-IN"/>
          </a:p>
        </p:txBody>
      </p:sp>
    </p:spTree>
  </p:cSld>
  <p:clrMapOvr>
    <a:masterClrMapping/>
  </p:clrMapOvr>
</p:notes>
</file>

<file path=ppt/notesSlides/notesSlide3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368</a:t>
            </a:fld>
            <a:endParaRPr lang="en-IN"/>
          </a:p>
        </p:txBody>
      </p:sp>
    </p:spTree>
  </p:cSld>
  <p:clrMapOvr>
    <a:masterClrMapping/>
  </p:clrMapOvr>
</p:notes>
</file>

<file path=ppt/notesSlides/notesSlide3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369</a:t>
            </a:fld>
            <a:endParaRPr lang="en-IN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37</a:t>
            </a:fld>
            <a:endParaRPr lang="en-IN"/>
          </a:p>
        </p:txBody>
      </p:sp>
    </p:spTree>
  </p:cSld>
  <p:clrMapOvr>
    <a:masterClrMapping/>
  </p:clrMapOvr>
</p:notes>
</file>

<file path=ppt/notesSlides/notesSlide3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370</a:t>
            </a:fld>
            <a:endParaRPr lang="en-IN"/>
          </a:p>
        </p:txBody>
      </p:sp>
    </p:spTree>
  </p:cSld>
  <p:clrMapOvr>
    <a:masterClrMapping/>
  </p:clrMapOvr>
</p:notes>
</file>

<file path=ppt/notesSlides/notesSlide3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371</a:t>
            </a:fld>
            <a:endParaRPr lang="en-IN"/>
          </a:p>
        </p:txBody>
      </p:sp>
    </p:spTree>
  </p:cSld>
  <p:clrMapOvr>
    <a:masterClrMapping/>
  </p:clrMapOvr>
</p:notes>
</file>

<file path=ppt/notesSlides/notesSlide3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372</a:t>
            </a:fld>
            <a:endParaRPr lang="en-IN"/>
          </a:p>
        </p:txBody>
      </p:sp>
    </p:spTree>
  </p:cSld>
  <p:clrMapOvr>
    <a:masterClrMapping/>
  </p:clrMapOvr>
</p:notes>
</file>

<file path=ppt/notesSlides/notesSlide3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373</a:t>
            </a:fld>
            <a:endParaRPr lang="en-IN"/>
          </a:p>
        </p:txBody>
      </p:sp>
    </p:spTree>
  </p:cSld>
  <p:clrMapOvr>
    <a:masterClrMapping/>
  </p:clrMapOvr>
</p:notes>
</file>

<file path=ppt/notesSlides/notesSlide3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374</a:t>
            </a:fld>
            <a:endParaRPr lang="en-IN"/>
          </a:p>
        </p:txBody>
      </p:sp>
    </p:spTree>
  </p:cSld>
  <p:clrMapOvr>
    <a:masterClrMapping/>
  </p:clrMapOvr>
</p:notes>
</file>

<file path=ppt/notesSlides/notesSlide3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375</a:t>
            </a:fld>
            <a:endParaRPr lang="en-IN"/>
          </a:p>
        </p:txBody>
      </p:sp>
    </p:spTree>
  </p:cSld>
  <p:clrMapOvr>
    <a:masterClrMapping/>
  </p:clrMapOvr>
</p:notes>
</file>

<file path=ppt/notesSlides/notesSlide3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376</a:t>
            </a:fld>
            <a:endParaRPr lang="en-IN"/>
          </a:p>
        </p:txBody>
      </p:sp>
    </p:spTree>
  </p:cSld>
  <p:clrMapOvr>
    <a:masterClrMapping/>
  </p:clrMapOvr>
</p:notes>
</file>

<file path=ppt/notesSlides/notesSlide3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377</a:t>
            </a:fld>
            <a:endParaRPr lang="en-IN"/>
          </a:p>
        </p:txBody>
      </p:sp>
    </p:spTree>
  </p:cSld>
  <p:clrMapOvr>
    <a:masterClrMapping/>
  </p:clrMapOvr>
</p:notes>
</file>

<file path=ppt/notesSlides/notesSlide3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378</a:t>
            </a:fld>
            <a:endParaRPr lang="en-IN"/>
          </a:p>
        </p:txBody>
      </p:sp>
    </p:spTree>
  </p:cSld>
  <p:clrMapOvr>
    <a:masterClrMapping/>
  </p:clrMapOvr>
</p:notes>
</file>

<file path=ppt/notesSlides/notesSlide3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379</a:t>
            </a:fld>
            <a:endParaRPr lang="en-IN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38</a:t>
            </a:fld>
            <a:endParaRPr lang="en-IN"/>
          </a:p>
        </p:txBody>
      </p:sp>
    </p:spTree>
  </p:cSld>
  <p:clrMapOvr>
    <a:masterClrMapping/>
  </p:clrMapOvr>
</p:notes>
</file>

<file path=ppt/notesSlides/notesSlide3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380</a:t>
            </a:fld>
            <a:endParaRPr lang="en-IN"/>
          </a:p>
        </p:txBody>
      </p:sp>
    </p:spTree>
  </p:cSld>
  <p:clrMapOvr>
    <a:masterClrMapping/>
  </p:clrMapOvr>
</p:notes>
</file>

<file path=ppt/notesSlides/notesSlide3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381</a:t>
            </a:fld>
            <a:endParaRPr lang="en-IN"/>
          </a:p>
        </p:txBody>
      </p:sp>
    </p:spTree>
  </p:cSld>
  <p:clrMapOvr>
    <a:masterClrMapping/>
  </p:clrMapOvr>
</p:notes>
</file>

<file path=ppt/notesSlides/notesSlide3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382</a:t>
            </a:fld>
            <a:endParaRPr lang="en-IN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39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40</a:t>
            </a:fld>
            <a:endParaRPr lang="en-IN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41</a:t>
            </a:fld>
            <a:endParaRPr lang="en-IN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42</a:t>
            </a:fld>
            <a:endParaRPr lang="en-IN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43</a:t>
            </a:fld>
            <a:endParaRPr lang="en-IN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44</a:t>
            </a:fld>
            <a:endParaRPr lang="en-IN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45</a:t>
            </a:fld>
            <a:endParaRPr lang="en-IN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46</a:t>
            </a:fld>
            <a:endParaRPr lang="en-IN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47</a:t>
            </a:fld>
            <a:endParaRPr lang="en-IN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48</a:t>
            </a:fld>
            <a:endParaRPr lang="en-IN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49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50</a:t>
            </a:fld>
            <a:endParaRPr lang="en-IN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51</a:t>
            </a:fld>
            <a:endParaRPr lang="en-IN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52</a:t>
            </a:fld>
            <a:endParaRPr lang="en-IN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53</a:t>
            </a:fld>
            <a:endParaRPr lang="en-IN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54</a:t>
            </a:fld>
            <a:endParaRPr lang="en-IN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55</a:t>
            </a:fld>
            <a:endParaRPr lang="en-IN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56</a:t>
            </a:fld>
            <a:endParaRPr lang="en-IN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57</a:t>
            </a:fld>
            <a:endParaRPr lang="en-IN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58</a:t>
            </a:fld>
            <a:endParaRPr lang="en-IN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59</a:t>
            </a:fld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60</a:t>
            </a:fld>
            <a:endParaRPr lang="en-IN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61</a:t>
            </a:fld>
            <a:endParaRPr lang="en-IN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62</a:t>
            </a:fld>
            <a:endParaRPr lang="en-IN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63</a:t>
            </a:fld>
            <a:endParaRPr lang="en-IN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64</a:t>
            </a:fld>
            <a:endParaRPr lang="en-IN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65</a:t>
            </a:fld>
            <a:endParaRPr lang="en-IN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66</a:t>
            </a:fld>
            <a:endParaRPr lang="en-IN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67</a:t>
            </a:fld>
            <a:endParaRPr lang="en-IN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68</a:t>
            </a:fld>
            <a:endParaRPr lang="en-IN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69</a:t>
            </a:fld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70</a:t>
            </a:fld>
            <a:endParaRPr lang="en-IN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71</a:t>
            </a:fld>
            <a:endParaRPr lang="en-IN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72</a:t>
            </a:fld>
            <a:endParaRPr lang="en-IN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73</a:t>
            </a:fld>
            <a:endParaRPr lang="en-IN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74</a:t>
            </a:fld>
            <a:endParaRPr lang="en-IN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75</a:t>
            </a:fld>
            <a:endParaRPr lang="en-IN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76</a:t>
            </a:fld>
            <a:endParaRPr lang="en-IN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77</a:t>
            </a:fld>
            <a:endParaRPr lang="en-IN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78</a:t>
            </a:fld>
            <a:endParaRPr lang="en-IN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79</a:t>
            </a:fld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80</a:t>
            </a:fld>
            <a:endParaRPr lang="en-IN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81</a:t>
            </a:fld>
            <a:endParaRPr lang="en-IN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82</a:t>
            </a:fld>
            <a:endParaRPr lang="en-IN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83</a:t>
            </a:fld>
            <a:endParaRPr lang="en-IN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84</a:t>
            </a:fld>
            <a:endParaRPr lang="en-IN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85</a:t>
            </a:fld>
            <a:endParaRPr lang="en-IN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86</a:t>
            </a:fld>
            <a:endParaRPr lang="en-IN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87</a:t>
            </a:fld>
            <a:endParaRPr lang="en-IN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88</a:t>
            </a:fld>
            <a:endParaRPr lang="en-IN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89</a:t>
            </a:fld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90</a:t>
            </a:fld>
            <a:endParaRPr lang="en-IN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91</a:t>
            </a:fld>
            <a:endParaRPr lang="en-IN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92</a:t>
            </a:fld>
            <a:endParaRPr lang="en-IN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93</a:t>
            </a:fld>
            <a:endParaRPr lang="en-IN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94</a:t>
            </a:fld>
            <a:endParaRPr lang="en-IN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95</a:t>
            </a:fld>
            <a:endParaRPr lang="en-IN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96</a:t>
            </a:fld>
            <a:endParaRPr lang="en-IN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97</a:t>
            </a:fld>
            <a:endParaRPr lang="en-IN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98</a:t>
            </a:fld>
            <a:endParaRPr lang="en-IN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780BC-E114-40A4-80D5-2AFD39C260D9}" type="slidenum">
              <a:rPr lang="en-IN" smtClean="0"/>
              <a:pPr/>
              <a:t>99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915276" cy="12144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001056" cy="2357454"/>
          </a:xfrm>
        </p:spPr>
        <p:txBody>
          <a:bodyPr/>
          <a:lstStyle>
            <a:lvl1pPr marL="0" indent="0" algn="l">
              <a:buFont typeface="Arial" pitchFamily="34" charset="0"/>
              <a:buChar char="•"/>
              <a:defRPr sz="5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DC42-051C-4ACA-B970-0E751F13278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7960-DD74-4DAB-85C2-22B76F9347C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 userDrawn="1"/>
        </p:nvSpPr>
        <p:spPr>
          <a:xfrm>
            <a:off x="428596" y="4786322"/>
            <a:ext cx="8286808" cy="185738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00034" y="4857760"/>
            <a:ext cx="8143904" cy="1643074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DC42-051C-4ACA-B970-0E751F13278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7960-DD74-4DAB-85C2-22B76F9347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DC42-051C-4ACA-B970-0E751F13278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7960-DD74-4DAB-85C2-22B76F9347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9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0ADE-B533-41B8-A5CE-E4625424D7D1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D9105-5BD5-4192-B572-623BD5F7C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0369"/>
          </a:xfrm>
        </p:spPr>
        <p:txBody>
          <a:bodyPr/>
          <a:lstStyle>
            <a:lvl1pPr>
              <a:defRPr sz="5400"/>
            </a:lvl1pPr>
            <a:lvl2pPr>
              <a:defRPr sz="5400"/>
            </a:lvl2pPr>
            <a:lvl3pPr>
              <a:buNone/>
              <a:defRPr/>
            </a:lvl3pPr>
            <a:lvl4pPr>
              <a:buNone/>
              <a:defRPr sz="20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921A-B5B2-4811-A587-EC6E22FA189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30A7-7C85-43F8-B249-0F9FB60CCBF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 userDrawn="1"/>
        </p:nvSpPr>
        <p:spPr>
          <a:xfrm>
            <a:off x="428596" y="4786322"/>
            <a:ext cx="8286808" cy="12144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00034" y="4857760"/>
            <a:ext cx="8143904" cy="1071553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BB01-4F73-41F5-8ACF-0A8F64410F8E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2A58-7189-498E-B176-7FF58208B6A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BB01-4F73-41F5-8ACF-0A8F64410F8E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2A58-7189-498E-B176-7FF58208B6A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BB01-4F73-41F5-8ACF-0A8F64410F8E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2A58-7189-498E-B176-7FF58208B6A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BB01-4F73-41F5-8ACF-0A8F64410F8E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2A58-7189-498E-B176-7FF58208B6A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BB01-4F73-41F5-8ACF-0A8F64410F8E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2A58-7189-498E-B176-7FF58208B6A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BB01-4F73-41F5-8ACF-0A8F64410F8E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2A58-7189-498E-B176-7FF58208B6A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DC42-051C-4ACA-B970-0E751F13278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7960-DD74-4DAB-85C2-22B76F9347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BB01-4F73-41F5-8ACF-0A8F64410F8E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2A58-7189-498E-B176-7FF58208B6A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BB01-4F73-41F5-8ACF-0A8F64410F8E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2A58-7189-498E-B176-7FF58208B6A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BB01-4F73-41F5-8ACF-0A8F64410F8E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2A58-7189-498E-B176-7FF58208B6A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BB01-4F73-41F5-8ACF-0A8F64410F8E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2A58-7189-498E-B176-7FF58208B6A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BB01-4F73-41F5-8ACF-0A8F64410F8E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2A58-7189-498E-B176-7FF58208B6A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915276" cy="12144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001056" cy="2357454"/>
          </a:xfrm>
        </p:spPr>
        <p:txBody>
          <a:bodyPr/>
          <a:lstStyle>
            <a:lvl1pPr marL="0" indent="0" algn="l">
              <a:buFont typeface="Arial" pitchFamily="34" charset="0"/>
              <a:buChar char="•"/>
              <a:defRPr sz="5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DC42-051C-4ACA-B970-0E751F13278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7960-DD74-4DAB-85C2-22B76F9347C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 userDrawn="1"/>
        </p:nvSpPr>
        <p:spPr>
          <a:xfrm>
            <a:off x="428596" y="4786322"/>
            <a:ext cx="8286808" cy="185738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00034" y="4857760"/>
            <a:ext cx="8143904" cy="1643074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DC42-051C-4ACA-B970-0E751F13278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7960-DD74-4DAB-85C2-22B76F9347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DC42-051C-4ACA-B970-0E751F13278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7960-DD74-4DAB-85C2-22B76F9347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DC42-051C-4ACA-B970-0E751F13278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7960-DD74-4DAB-85C2-22B76F9347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DC42-051C-4ACA-B970-0E751F13278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7960-DD74-4DAB-85C2-22B76F9347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DC42-051C-4ACA-B970-0E751F13278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7960-DD74-4DAB-85C2-22B76F9347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DC42-051C-4ACA-B970-0E751F13278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7960-DD74-4DAB-85C2-22B76F9347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DC42-051C-4ACA-B970-0E751F13278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7960-DD74-4DAB-85C2-22B76F9347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CDC42-051C-4ACA-B970-0E751F132789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D7960-DD74-4DAB-85C2-22B76F9347C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9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5BB01-4F73-41F5-8ACF-0A8F64410F8E}" type="datetimeFigureOut">
              <a:rPr lang="en-US" smtClean="0"/>
              <a:pPr/>
              <a:t>1/12/2013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E2A58-7189-498E-B176-7FF58208B6A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6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6.xml"/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7.xml"/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8.xml"/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0.xml"/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1.xml"/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2.xml"/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3.xml"/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4.xml"/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5.xml"/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6.xml"/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7.xml"/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8.xml"/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0.xml"/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1.xml"/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2.xml"/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3.xml"/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4.xml"/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5.xml"/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6.xml"/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7.xml"/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8.xml"/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0.xml"/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1.xml"/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2.xml"/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3.xml"/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4.xml"/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5.xml"/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6.xml"/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7.xml"/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8.xml"/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0.xml"/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1.xml"/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2.xml"/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3.xml"/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4.xml"/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5.xml"/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6.xml"/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7.xml"/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8.xml"/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0.xml"/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1.xml"/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2.xml"/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3.xml"/><Relationship Id="rId1" Type="http://schemas.openxmlformats.org/officeDocument/2006/relationships/slideLayout" Target="../slideLayouts/slideLayout6.xml"/></Relationships>
</file>

<file path=ppt/slides/_rels/slide2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4.xml"/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5.xml"/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6.xml"/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7.xml"/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8.xml"/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0.xml"/><Relationship Id="rId1" Type="http://schemas.openxmlformats.org/officeDocument/2006/relationships/slideLayout" Target="../slideLayouts/slideLayout1.xml"/></Relationships>
</file>

<file path=ppt/slides/_rels/slide2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1.xml"/><Relationship Id="rId1" Type="http://schemas.openxmlformats.org/officeDocument/2006/relationships/slideLayout" Target="../slideLayouts/slideLayout1.xml"/></Relationships>
</file>

<file path=ppt/slides/_rels/slide2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2.xml"/><Relationship Id="rId1" Type="http://schemas.openxmlformats.org/officeDocument/2006/relationships/slideLayout" Target="../slideLayouts/slideLayout1.xml"/></Relationships>
</file>

<file path=ppt/slides/_rels/slide2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3.xml"/><Relationship Id="rId1" Type="http://schemas.openxmlformats.org/officeDocument/2006/relationships/slideLayout" Target="../slideLayouts/slideLayout1.xml"/></Relationships>
</file>

<file path=ppt/slides/_rels/slide2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4.xml"/><Relationship Id="rId1" Type="http://schemas.openxmlformats.org/officeDocument/2006/relationships/slideLayout" Target="../slideLayouts/slideLayout1.xml"/></Relationships>
</file>

<file path=ppt/slides/_rels/slide2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5.xml"/><Relationship Id="rId1" Type="http://schemas.openxmlformats.org/officeDocument/2006/relationships/slideLayout" Target="../slideLayouts/slideLayout1.xml"/></Relationships>
</file>

<file path=ppt/slides/_rels/slide2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6.xml"/><Relationship Id="rId1" Type="http://schemas.openxmlformats.org/officeDocument/2006/relationships/slideLayout" Target="../slideLayouts/slideLayout1.xml"/></Relationships>
</file>

<file path=ppt/slides/_rels/slide2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7.xml"/><Relationship Id="rId1" Type="http://schemas.openxmlformats.org/officeDocument/2006/relationships/slideLayout" Target="../slideLayouts/slideLayout1.xml"/></Relationships>
</file>

<file path=ppt/slides/_rels/slide2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8.xml"/><Relationship Id="rId1" Type="http://schemas.openxmlformats.org/officeDocument/2006/relationships/slideLayout" Target="../slideLayouts/slideLayout1.xml"/></Relationships>
</file>

<file path=ppt/slides/_rels/slide2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0.xml"/><Relationship Id="rId1" Type="http://schemas.openxmlformats.org/officeDocument/2006/relationships/slideLayout" Target="../slideLayouts/slideLayout1.xml"/></Relationships>
</file>

<file path=ppt/slides/_rels/slide2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1.xml"/><Relationship Id="rId1" Type="http://schemas.openxmlformats.org/officeDocument/2006/relationships/slideLayout" Target="../slideLayouts/slideLayout1.xml"/></Relationships>
</file>

<file path=ppt/slides/_rels/slide2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2.xml"/><Relationship Id="rId1" Type="http://schemas.openxmlformats.org/officeDocument/2006/relationships/slideLayout" Target="../slideLayouts/slideLayout1.xml"/></Relationships>
</file>

<file path=ppt/slides/_rels/slide2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3.xml"/><Relationship Id="rId1" Type="http://schemas.openxmlformats.org/officeDocument/2006/relationships/slideLayout" Target="../slideLayouts/slideLayout1.xml"/></Relationships>
</file>

<file path=ppt/slides/_rels/slide2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4.xml"/><Relationship Id="rId1" Type="http://schemas.openxmlformats.org/officeDocument/2006/relationships/slideLayout" Target="../slideLayouts/slideLayout1.xml"/></Relationships>
</file>

<file path=ppt/slides/_rels/slide2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5.xml"/><Relationship Id="rId1" Type="http://schemas.openxmlformats.org/officeDocument/2006/relationships/slideLayout" Target="../slideLayouts/slideLayout1.xml"/></Relationships>
</file>

<file path=ppt/slides/_rels/slide2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6.xml"/><Relationship Id="rId1" Type="http://schemas.openxmlformats.org/officeDocument/2006/relationships/slideLayout" Target="../slideLayouts/slideLayout1.xml"/></Relationships>
</file>

<file path=ppt/slides/_rels/slide2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7.xml"/><Relationship Id="rId1" Type="http://schemas.openxmlformats.org/officeDocument/2006/relationships/slideLayout" Target="../slideLayouts/slideLayout1.xml"/></Relationships>
</file>

<file path=ppt/slides/_rels/slide2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8.xml"/><Relationship Id="rId1" Type="http://schemas.openxmlformats.org/officeDocument/2006/relationships/slideLayout" Target="../slideLayouts/slideLayout1.xml"/></Relationships>
</file>

<file path=ppt/slides/_rels/slide2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0.xml"/><Relationship Id="rId1" Type="http://schemas.openxmlformats.org/officeDocument/2006/relationships/slideLayout" Target="../slideLayouts/slideLayout1.xml"/></Relationships>
</file>

<file path=ppt/slides/_rels/slide2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1.xml"/><Relationship Id="rId1" Type="http://schemas.openxmlformats.org/officeDocument/2006/relationships/slideLayout" Target="../slideLayouts/slideLayout1.xml"/></Relationships>
</file>

<file path=ppt/slides/_rels/slide2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2.xml"/><Relationship Id="rId1" Type="http://schemas.openxmlformats.org/officeDocument/2006/relationships/slideLayout" Target="../slideLayouts/slideLayout1.xml"/></Relationships>
</file>

<file path=ppt/slides/_rels/slide2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3.xml"/><Relationship Id="rId1" Type="http://schemas.openxmlformats.org/officeDocument/2006/relationships/slideLayout" Target="../slideLayouts/slideLayout1.xml"/></Relationships>
</file>

<file path=ppt/slides/_rels/slide2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4.xml"/><Relationship Id="rId1" Type="http://schemas.openxmlformats.org/officeDocument/2006/relationships/slideLayout" Target="../slideLayouts/slideLayout1.xml"/></Relationships>
</file>

<file path=ppt/slides/_rels/slide2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5.xml"/><Relationship Id="rId1" Type="http://schemas.openxmlformats.org/officeDocument/2006/relationships/slideLayout" Target="../slideLayouts/slideLayout1.xml"/></Relationships>
</file>

<file path=ppt/slides/_rels/slide2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6.xml"/><Relationship Id="rId1" Type="http://schemas.openxmlformats.org/officeDocument/2006/relationships/slideLayout" Target="../slideLayouts/slideLayout1.xml"/></Relationships>
</file>

<file path=ppt/slides/_rels/slide2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7.xml"/><Relationship Id="rId1" Type="http://schemas.openxmlformats.org/officeDocument/2006/relationships/slideLayout" Target="../slideLayouts/slideLayout1.xml"/></Relationships>
</file>

<file path=ppt/slides/_rels/slide2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8.xml"/><Relationship Id="rId1" Type="http://schemas.openxmlformats.org/officeDocument/2006/relationships/slideLayout" Target="../slideLayouts/slideLayout1.xml"/></Relationships>
</file>

<file path=ppt/slides/_rels/slide2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9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0.xml"/><Relationship Id="rId1" Type="http://schemas.openxmlformats.org/officeDocument/2006/relationships/slideLayout" Target="../slideLayouts/slideLayout1.xml"/></Relationships>
</file>

<file path=ppt/slides/_rels/slide2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1.xml"/><Relationship Id="rId1" Type="http://schemas.openxmlformats.org/officeDocument/2006/relationships/slideLayout" Target="../slideLayouts/slideLayout1.xml"/></Relationships>
</file>

<file path=ppt/slides/_rels/slide2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2.xml"/><Relationship Id="rId1" Type="http://schemas.openxmlformats.org/officeDocument/2006/relationships/slideLayout" Target="../slideLayouts/slideLayout1.xml"/></Relationships>
</file>

<file path=ppt/slides/_rels/slide2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3.xml"/><Relationship Id="rId1" Type="http://schemas.openxmlformats.org/officeDocument/2006/relationships/slideLayout" Target="../slideLayouts/slideLayout1.xml"/></Relationships>
</file>

<file path=ppt/slides/_rels/slide2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4.xml"/><Relationship Id="rId1" Type="http://schemas.openxmlformats.org/officeDocument/2006/relationships/slideLayout" Target="../slideLayouts/slideLayout1.xml"/></Relationships>
</file>

<file path=ppt/slides/_rels/slide2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5.xml"/><Relationship Id="rId1" Type="http://schemas.openxmlformats.org/officeDocument/2006/relationships/slideLayout" Target="../slideLayouts/slideLayout1.xml"/></Relationships>
</file>

<file path=ppt/slides/_rels/slide2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6.xml"/><Relationship Id="rId1" Type="http://schemas.openxmlformats.org/officeDocument/2006/relationships/slideLayout" Target="../slideLayouts/slideLayout1.xml"/></Relationships>
</file>

<file path=ppt/slides/_rels/slide2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7.xml"/><Relationship Id="rId1" Type="http://schemas.openxmlformats.org/officeDocument/2006/relationships/slideLayout" Target="../slideLayouts/slideLayout1.xml"/></Relationships>
</file>

<file path=ppt/slides/_rels/slide2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8.xml"/><Relationship Id="rId1" Type="http://schemas.openxmlformats.org/officeDocument/2006/relationships/slideLayout" Target="../slideLayouts/slideLayout1.xml"/></Relationships>
</file>

<file path=ppt/slides/_rels/slide2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0.xml"/><Relationship Id="rId1" Type="http://schemas.openxmlformats.org/officeDocument/2006/relationships/slideLayout" Target="../slideLayouts/slideLayout1.xml"/></Relationships>
</file>

<file path=ppt/slides/_rels/slide2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1.xml"/><Relationship Id="rId1" Type="http://schemas.openxmlformats.org/officeDocument/2006/relationships/slideLayout" Target="../slideLayouts/slideLayout1.xml"/></Relationships>
</file>

<file path=ppt/slides/_rels/slide2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2.xml"/><Relationship Id="rId1" Type="http://schemas.openxmlformats.org/officeDocument/2006/relationships/slideLayout" Target="../slideLayouts/slideLayout1.xml"/></Relationships>
</file>

<file path=ppt/slides/_rels/slide2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3.xml"/><Relationship Id="rId1" Type="http://schemas.openxmlformats.org/officeDocument/2006/relationships/slideLayout" Target="../slideLayouts/slideLayout1.xml"/></Relationships>
</file>

<file path=ppt/slides/_rels/slide2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4.xml"/><Relationship Id="rId1" Type="http://schemas.openxmlformats.org/officeDocument/2006/relationships/slideLayout" Target="../slideLayouts/slideLayout1.xml"/></Relationships>
</file>

<file path=ppt/slides/_rels/slide2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5.xml"/><Relationship Id="rId1" Type="http://schemas.openxmlformats.org/officeDocument/2006/relationships/slideLayout" Target="../slideLayouts/slideLayout1.xml"/></Relationships>
</file>

<file path=ppt/slides/_rels/slide2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6.xml"/><Relationship Id="rId1" Type="http://schemas.openxmlformats.org/officeDocument/2006/relationships/slideLayout" Target="../slideLayouts/slideLayout1.xml"/></Relationships>
</file>

<file path=ppt/slides/_rels/slide2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7.xml"/><Relationship Id="rId1" Type="http://schemas.openxmlformats.org/officeDocument/2006/relationships/slideLayout" Target="../slideLayouts/slideLayout1.xml"/></Relationships>
</file>

<file path=ppt/slides/_rels/slide2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8.xml"/><Relationship Id="rId1" Type="http://schemas.openxmlformats.org/officeDocument/2006/relationships/slideLayout" Target="../slideLayouts/slideLayout1.xml"/></Relationships>
</file>

<file path=ppt/slides/_rels/slide2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0.xml"/><Relationship Id="rId1" Type="http://schemas.openxmlformats.org/officeDocument/2006/relationships/slideLayout" Target="../slideLayouts/slideLayout1.xml"/></Relationships>
</file>

<file path=ppt/slides/_rels/slide2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1.xml"/><Relationship Id="rId1" Type="http://schemas.openxmlformats.org/officeDocument/2006/relationships/slideLayout" Target="../slideLayouts/slideLayout1.xml"/></Relationships>
</file>

<file path=ppt/slides/_rels/slide2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2.xml"/><Relationship Id="rId1" Type="http://schemas.openxmlformats.org/officeDocument/2006/relationships/slideLayout" Target="../slideLayouts/slideLayout6.xml"/></Relationships>
</file>

<file path=ppt/slides/_rels/slide2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3.xml"/><Relationship Id="rId1" Type="http://schemas.openxmlformats.org/officeDocument/2006/relationships/slideLayout" Target="../slideLayouts/slideLayout1.xml"/></Relationships>
</file>

<file path=ppt/slides/_rels/slide2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4.xml"/><Relationship Id="rId1" Type="http://schemas.openxmlformats.org/officeDocument/2006/relationships/slideLayout" Target="../slideLayouts/slideLayout1.xml"/></Relationships>
</file>

<file path=ppt/slides/_rels/slide2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5.xml"/><Relationship Id="rId1" Type="http://schemas.openxmlformats.org/officeDocument/2006/relationships/slideLayout" Target="../slideLayouts/slideLayout1.xml"/></Relationships>
</file>

<file path=ppt/slides/_rels/slide2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6.xml"/><Relationship Id="rId1" Type="http://schemas.openxmlformats.org/officeDocument/2006/relationships/slideLayout" Target="../slideLayouts/slideLayout1.xml"/></Relationships>
</file>

<file path=ppt/slides/_rels/slide2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7.xml"/><Relationship Id="rId1" Type="http://schemas.openxmlformats.org/officeDocument/2006/relationships/slideLayout" Target="../slideLayouts/slideLayout1.xml"/></Relationships>
</file>

<file path=ppt/slides/_rels/slide2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8.xml"/><Relationship Id="rId1" Type="http://schemas.openxmlformats.org/officeDocument/2006/relationships/slideLayout" Target="../slideLayouts/slideLayout1.xml"/></Relationships>
</file>

<file path=ppt/slides/_rels/slide2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9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2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0.xml"/><Relationship Id="rId1" Type="http://schemas.openxmlformats.org/officeDocument/2006/relationships/slideLayout" Target="../slideLayouts/slideLayout1.xml"/></Relationships>
</file>

<file path=ppt/slides/_rels/slide2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1.xml"/><Relationship Id="rId1" Type="http://schemas.openxmlformats.org/officeDocument/2006/relationships/slideLayout" Target="../slideLayouts/slideLayout1.xml"/></Relationships>
</file>

<file path=ppt/slides/_rels/slide2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2.xml"/><Relationship Id="rId1" Type="http://schemas.openxmlformats.org/officeDocument/2006/relationships/slideLayout" Target="../slideLayouts/slideLayout1.xml"/></Relationships>
</file>

<file path=ppt/slides/_rels/slide2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3.xml"/><Relationship Id="rId1" Type="http://schemas.openxmlformats.org/officeDocument/2006/relationships/slideLayout" Target="../slideLayouts/slideLayout1.xml"/></Relationships>
</file>

<file path=ppt/slides/_rels/slide2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4.xml"/><Relationship Id="rId1" Type="http://schemas.openxmlformats.org/officeDocument/2006/relationships/slideLayout" Target="../slideLayouts/slideLayout1.xml"/></Relationships>
</file>

<file path=ppt/slides/_rels/slide2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5.xml"/><Relationship Id="rId1" Type="http://schemas.openxmlformats.org/officeDocument/2006/relationships/slideLayout" Target="../slideLayouts/slideLayout1.xml"/></Relationships>
</file>

<file path=ppt/slides/_rels/slide2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6.xml"/><Relationship Id="rId1" Type="http://schemas.openxmlformats.org/officeDocument/2006/relationships/slideLayout" Target="../slideLayouts/slideLayout1.xml"/></Relationships>
</file>

<file path=ppt/slides/_rels/slide2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7.xml"/><Relationship Id="rId1" Type="http://schemas.openxmlformats.org/officeDocument/2006/relationships/slideLayout" Target="../slideLayouts/slideLayout1.xml"/></Relationships>
</file>

<file path=ppt/slides/_rels/slide2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8.xml"/><Relationship Id="rId1" Type="http://schemas.openxmlformats.org/officeDocument/2006/relationships/slideLayout" Target="../slideLayouts/slideLayout1.xml"/></Relationships>
</file>

<file path=ppt/slides/_rels/slide2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0.xml"/><Relationship Id="rId1" Type="http://schemas.openxmlformats.org/officeDocument/2006/relationships/slideLayout" Target="../slideLayouts/slideLayout1.xml"/></Relationships>
</file>

<file path=ppt/slides/_rels/slide3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1.xml"/><Relationship Id="rId1" Type="http://schemas.openxmlformats.org/officeDocument/2006/relationships/slideLayout" Target="../slideLayouts/slideLayout1.xml"/></Relationships>
</file>

<file path=ppt/slides/_rels/slide3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2.xml"/><Relationship Id="rId1" Type="http://schemas.openxmlformats.org/officeDocument/2006/relationships/slideLayout" Target="../slideLayouts/slideLayout1.xml"/></Relationships>
</file>

<file path=ppt/slides/_rels/slide3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3.xml"/><Relationship Id="rId1" Type="http://schemas.openxmlformats.org/officeDocument/2006/relationships/slideLayout" Target="../slideLayouts/slideLayout1.xml"/></Relationships>
</file>

<file path=ppt/slides/_rels/slide3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4.xml"/><Relationship Id="rId1" Type="http://schemas.openxmlformats.org/officeDocument/2006/relationships/slideLayout" Target="../slideLayouts/slideLayout1.xml"/></Relationships>
</file>

<file path=ppt/slides/_rels/slide3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5.xml"/><Relationship Id="rId1" Type="http://schemas.openxmlformats.org/officeDocument/2006/relationships/slideLayout" Target="../slideLayouts/slideLayout1.xml"/></Relationships>
</file>

<file path=ppt/slides/_rels/slide3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6.xml"/><Relationship Id="rId1" Type="http://schemas.openxmlformats.org/officeDocument/2006/relationships/slideLayout" Target="../slideLayouts/slideLayout1.xml"/></Relationships>
</file>

<file path=ppt/slides/_rels/slide3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7.xml"/><Relationship Id="rId1" Type="http://schemas.openxmlformats.org/officeDocument/2006/relationships/slideLayout" Target="../slideLayouts/slideLayout1.xml"/></Relationships>
</file>

<file path=ppt/slides/_rels/slide3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8.xml"/><Relationship Id="rId1" Type="http://schemas.openxmlformats.org/officeDocument/2006/relationships/slideLayout" Target="../slideLayouts/slideLayout1.xml"/></Relationships>
</file>

<file path=ppt/slides/_rels/slide3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0.xml"/><Relationship Id="rId1" Type="http://schemas.openxmlformats.org/officeDocument/2006/relationships/slideLayout" Target="../slideLayouts/slideLayout1.xml"/></Relationships>
</file>

<file path=ppt/slides/_rels/slide3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1.xml"/><Relationship Id="rId1" Type="http://schemas.openxmlformats.org/officeDocument/2006/relationships/slideLayout" Target="../slideLayouts/slideLayout1.xml"/></Relationships>
</file>

<file path=ppt/slides/_rels/slide3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2.xml"/><Relationship Id="rId1" Type="http://schemas.openxmlformats.org/officeDocument/2006/relationships/slideLayout" Target="../slideLayouts/slideLayout1.xml"/></Relationships>
</file>

<file path=ppt/slides/_rels/slide3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3.xml"/><Relationship Id="rId1" Type="http://schemas.openxmlformats.org/officeDocument/2006/relationships/slideLayout" Target="../slideLayouts/slideLayout1.xml"/></Relationships>
</file>

<file path=ppt/slides/_rels/slide3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4.xml"/><Relationship Id="rId1" Type="http://schemas.openxmlformats.org/officeDocument/2006/relationships/slideLayout" Target="../slideLayouts/slideLayout1.xml"/></Relationships>
</file>

<file path=ppt/slides/_rels/slide3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5.xml"/><Relationship Id="rId1" Type="http://schemas.openxmlformats.org/officeDocument/2006/relationships/slideLayout" Target="../slideLayouts/slideLayout1.xml"/></Relationships>
</file>

<file path=ppt/slides/_rels/slide3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6.xml"/><Relationship Id="rId1" Type="http://schemas.openxmlformats.org/officeDocument/2006/relationships/slideLayout" Target="../slideLayouts/slideLayout1.xml"/></Relationships>
</file>

<file path=ppt/slides/_rels/slide3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7.xml"/><Relationship Id="rId1" Type="http://schemas.openxmlformats.org/officeDocument/2006/relationships/slideLayout" Target="../slideLayouts/slideLayout1.xml"/></Relationships>
</file>

<file path=ppt/slides/_rels/slide3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8.xml"/><Relationship Id="rId1" Type="http://schemas.openxmlformats.org/officeDocument/2006/relationships/slideLayout" Target="../slideLayouts/slideLayout1.xml"/></Relationships>
</file>

<file path=ppt/slides/_rels/slide3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0.xml"/><Relationship Id="rId1" Type="http://schemas.openxmlformats.org/officeDocument/2006/relationships/slideLayout" Target="../slideLayouts/slideLayout1.xml"/></Relationships>
</file>

<file path=ppt/slides/_rels/slide3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1.xml"/><Relationship Id="rId1" Type="http://schemas.openxmlformats.org/officeDocument/2006/relationships/slideLayout" Target="../slideLayouts/slideLayout1.xml"/></Relationships>
</file>

<file path=ppt/slides/_rels/slide3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2.xml"/><Relationship Id="rId1" Type="http://schemas.openxmlformats.org/officeDocument/2006/relationships/slideLayout" Target="../slideLayouts/slideLayout1.xml"/></Relationships>
</file>

<file path=ppt/slides/_rels/slide3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3.xml"/><Relationship Id="rId1" Type="http://schemas.openxmlformats.org/officeDocument/2006/relationships/slideLayout" Target="../slideLayouts/slideLayout1.xml"/></Relationships>
</file>

<file path=ppt/slides/_rels/slide3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4.xml"/><Relationship Id="rId1" Type="http://schemas.openxmlformats.org/officeDocument/2006/relationships/slideLayout" Target="../slideLayouts/slideLayout1.xml"/></Relationships>
</file>

<file path=ppt/slides/_rels/slide3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5.xml"/><Relationship Id="rId1" Type="http://schemas.openxmlformats.org/officeDocument/2006/relationships/slideLayout" Target="../slideLayouts/slideLayout1.xml"/></Relationships>
</file>

<file path=ppt/slides/_rels/slide3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6.xml"/><Relationship Id="rId1" Type="http://schemas.openxmlformats.org/officeDocument/2006/relationships/slideLayout" Target="../slideLayouts/slideLayout1.xml"/></Relationships>
</file>

<file path=ppt/slides/_rels/slide3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7.xml"/><Relationship Id="rId1" Type="http://schemas.openxmlformats.org/officeDocument/2006/relationships/slideLayout" Target="../slideLayouts/slideLayout1.xml"/></Relationships>
</file>

<file path=ppt/slides/_rels/slide3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8.xml"/><Relationship Id="rId1" Type="http://schemas.openxmlformats.org/officeDocument/2006/relationships/slideLayout" Target="../slideLayouts/slideLayout1.xml"/></Relationships>
</file>

<file path=ppt/slides/_rels/slide3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9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0.xml"/><Relationship Id="rId1" Type="http://schemas.openxmlformats.org/officeDocument/2006/relationships/slideLayout" Target="../slideLayouts/slideLayout1.xml"/></Relationships>
</file>

<file path=ppt/slides/_rels/slide3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1.xml"/><Relationship Id="rId1" Type="http://schemas.openxmlformats.org/officeDocument/2006/relationships/slideLayout" Target="../slideLayouts/slideLayout1.xml"/></Relationships>
</file>

<file path=ppt/slides/_rels/slide3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2.xml"/><Relationship Id="rId1" Type="http://schemas.openxmlformats.org/officeDocument/2006/relationships/slideLayout" Target="../slideLayouts/slideLayout1.xml"/></Relationships>
</file>

<file path=ppt/slides/_rels/slide3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3.xml"/><Relationship Id="rId1" Type="http://schemas.openxmlformats.org/officeDocument/2006/relationships/slideLayout" Target="../slideLayouts/slideLayout6.xml"/></Relationships>
</file>

<file path=ppt/slides/_rels/slide3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4.xml"/><Relationship Id="rId1" Type="http://schemas.openxmlformats.org/officeDocument/2006/relationships/slideLayout" Target="../slideLayouts/slideLayout1.xml"/></Relationships>
</file>

<file path=ppt/slides/_rels/slide3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5.xml"/><Relationship Id="rId1" Type="http://schemas.openxmlformats.org/officeDocument/2006/relationships/slideLayout" Target="../slideLayouts/slideLayout1.xml"/></Relationships>
</file>

<file path=ppt/slides/_rels/slide3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6.xml"/><Relationship Id="rId1" Type="http://schemas.openxmlformats.org/officeDocument/2006/relationships/slideLayout" Target="../slideLayouts/slideLayout1.xml"/></Relationships>
</file>

<file path=ppt/slides/_rels/slide3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7.xml"/><Relationship Id="rId1" Type="http://schemas.openxmlformats.org/officeDocument/2006/relationships/slideLayout" Target="../slideLayouts/slideLayout1.xml"/></Relationships>
</file>

<file path=ppt/slides/_rels/slide3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8.xml"/><Relationship Id="rId1" Type="http://schemas.openxmlformats.org/officeDocument/2006/relationships/slideLayout" Target="../slideLayouts/slideLayout1.xml"/></Relationships>
</file>

<file path=ppt/slides/_rels/slide3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0.xml"/><Relationship Id="rId1" Type="http://schemas.openxmlformats.org/officeDocument/2006/relationships/slideLayout" Target="../slideLayouts/slideLayout1.xml"/></Relationships>
</file>

<file path=ppt/slides/_rels/slide3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1.xml"/><Relationship Id="rId1" Type="http://schemas.openxmlformats.org/officeDocument/2006/relationships/slideLayout" Target="../slideLayouts/slideLayout1.xml"/></Relationships>
</file>

<file path=ppt/slides/_rels/slide3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2.xml"/><Relationship Id="rId1" Type="http://schemas.openxmlformats.org/officeDocument/2006/relationships/slideLayout" Target="../slideLayouts/slideLayout1.xml"/></Relationships>
</file>

<file path=ppt/slides/_rels/slide3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3.xml"/><Relationship Id="rId1" Type="http://schemas.openxmlformats.org/officeDocument/2006/relationships/slideLayout" Target="../slideLayouts/slideLayout1.xml"/></Relationships>
</file>

<file path=ppt/slides/_rels/slide3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4.xml"/><Relationship Id="rId1" Type="http://schemas.openxmlformats.org/officeDocument/2006/relationships/slideLayout" Target="../slideLayouts/slideLayout1.xml"/></Relationships>
</file>

<file path=ppt/slides/_rels/slide3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5.xml"/><Relationship Id="rId1" Type="http://schemas.openxmlformats.org/officeDocument/2006/relationships/slideLayout" Target="../slideLayouts/slideLayout1.xml"/></Relationships>
</file>

<file path=ppt/slides/_rels/slide3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6.xml"/><Relationship Id="rId1" Type="http://schemas.openxmlformats.org/officeDocument/2006/relationships/slideLayout" Target="../slideLayouts/slideLayout1.xml"/></Relationships>
</file>

<file path=ppt/slides/_rels/slide3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7.xml"/><Relationship Id="rId1" Type="http://schemas.openxmlformats.org/officeDocument/2006/relationships/slideLayout" Target="../slideLayouts/slideLayout1.xml"/></Relationships>
</file>

<file path=ppt/slides/_rels/slide3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8.xml"/><Relationship Id="rId1" Type="http://schemas.openxmlformats.org/officeDocument/2006/relationships/slideLayout" Target="../slideLayouts/slideLayout1.xml"/></Relationships>
</file>

<file path=ppt/slides/_rels/slide3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9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0.xml"/><Relationship Id="rId1" Type="http://schemas.openxmlformats.org/officeDocument/2006/relationships/slideLayout" Target="../slideLayouts/slideLayout1.xml"/></Relationships>
</file>

<file path=ppt/slides/_rels/slide3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1.xml"/><Relationship Id="rId1" Type="http://schemas.openxmlformats.org/officeDocument/2006/relationships/slideLayout" Target="../slideLayouts/slideLayout1.xml"/></Relationships>
</file>

<file path=ppt/slides/_rels/slide3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2.xml"/><Relationship Id="rId1" Type="http://schemas.openxmlformats.org/officeDocument/2006/relationships/slideLayout" Target="../slideLayouts/slideLayout1.xml"/></Relationships>
</file>

<file path=ppt/slides/_rels/slide3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3.xml"/><Relationship Id="rId1" Type="http://schemas.openxmlformats.org/officeDocument/2006/relationships/slideLayout" Target="../slideLayouts/slideLayout1.xml"/></Relationships>
</file>

<file path=ppt/slides/_rels/slide3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4.xml"/><Relationship Id="rId1" Type="http://schemas.openxmlformats.org/officeDocument/2006/relationships/slideLayout" Target="../slideLayouts/slideLayout1.xml"/></Relationships>
</file>

<file path=ppt/slides/_rels/slide3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5.xml"/><Relationship Id="rId1" Type="http://schemas.openxmlformats.org/officeDocument/2006/relationships/slideLayout" Target="../slideLayouts/slideLayout1.xml"/></Relationships>
</file>

<file path=ppt/slides/_rels/slide3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6.xml"/><Relationship Id="rId1" Type="http://schemas.openxmlformats.org/officeDocument/2006/relationships/slideLayout" Target="../slideLayouts/slideLayout1.xml"/></Relationships>
</file>

<file path=ppt/slides/_rels/slide3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7.xml"/><Relationship Id="rId1" Type="http://schemas.openxmlformats.org/officeDocument/2006/relationships/slideLayout" Target="../slideLayouts/slideLayout1.xml"/></Relationships>
</file>

<file path=ppt/slides/_rels/slide3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8.xml"/><Relationship Id="rId1" Type="http://schemas.openxmlformats.org/officeDocument/2006/relationships/slideLayout" Target="../slideLayouts/slideLayout1.xml"/></Relationships>
</file>

<file path=ppt/slides/_rels/slide3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9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0.xml"/><Relationship Id="rId1" Type="http://schemas.openxmlformats.org/officeDocument/2006/relationships/slideLayout" Target="../slideLayouts/slideLayout1.xml"/></Relationships>
</file>

<file path=ppt/slides/_rels/slide3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1.xml"/><Relationship Id="rId1" Type="http://schemas.openxmlformats.org/officeDocument/2006/relationships/slideLayout" Target="../slideLayouts/slideLayout1.xml"/></Relationships>
</file>

<file path=ppt/slides/_rels/slide3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2.xml"/><Relationship Id="rId1" Type="http://schemas.openxmlformats.org/officeDocument/2006/relationships/slideLayout" Target="../slideLayouts/slideLayout1.xml"/></Relationships>
</file>

<file path=ppt/slides/_rels/slide3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3.xml"/><Relationship Id="rId1" Type="http://schemas.openxmlformats.org/officeDocument/2006/relationships/slideLayout" Target="../slideLayouts/slideLayout1.xml"/></Relationships>
</file>

<file path=ppt/slides/_rels/slide3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4.xml"/><Relationship Id="rId1" Type="http://schemas.openxmlformats.org/officeDocument/2006/relationships/slideLayout" Target="../slideLayouts/slideLayout1.xml"/></Relationships>
</file>

<file path=ppt/slides/_rels/slide3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5.xml"/><Relationship Id="rId1" Type="http://schemas.openxmlformats.org/officeDocument/2006/relationships/slideLayout" Target="../slideLayouts/slideLayout1.xml"/></Relationships>
</file>

<file path=ppt/slides/_rels/slide3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6.xml"/><Relationship Id="rId1" Type="http://schemas.openxmlformats.org/officeDocument/2006/relationships/slideLayout" Target="../slideLayouts/slideLayout1.xml"/></Relationships>
</file>

<file path=ppt/slides/_rels/slide3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7.xml"/><Relationship Id="rId1" Type="http://schemas.openxmlformats.org/officeDocument/2006/relationships/slideLayout" Target="../slideLayouts/slideLayout1.xml"/></Relationships>
</file>

<file path=ppt/slides/_rels/slide3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8.xml"/><Relationship Id="rId1" Type="http://schemas.openxmlformats.org/officeDocument/2006/relationships/slideLayout" Target="../slideLayouts/slideLayout1.xml"/></Relationships>
</file>

<file path=ppt/slides/_rels/slide3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9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0.xml"/><Relationship Id="rId1" Type="http://schemas.openxmlformats.org/officeDocument/2006/relationships/slideLayout" Target="../slideLayouts/slideLayout1.xml"/></Relationships>
</file>

<file path=ppt/slides/_rels/slide3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1.xml"/><Relationship Id="rId1" Type="http://schemas.openxmlformats.org/officeDocument/2006/relationships/slideLayout" Target="../slideLayouts/slideLayout1.xml"/></Relationships>
</file>

<file path=ppt/slides/_rels/slide3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2.xml"/><Relationship Id="rId1" Type="http://schemas.openxmlformats.org/officeDocument/2006/relationships/slideLayout" Target="../slideLayouts/slideLayout1.xml"/></Relationships>
</file>

<file path=ppt/slides/_rels/slide3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3.xml"/><Relationship Id="rId1" Type="http://schemas.openxmlformats.org/officeDocument/2006/relationships/slideLayout" Target="../slideLayouts/slideLayout1.xml"/></Relationships>
</file>

<file path=ppt/slides/_rels/slide3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4.xml"/><Relationship Id="rId1" Type="http://schemas.openxmlformats.org/officeDocument/2006/relationships/slideLayout" Target="../slideLayouts/slideLayout1.xml"/></Relationships>
</file>

<file path=ppt/slides/_rels/slide3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5.xml"/><Relationship Id="rId1" Type="http://schemas.openxmlformats.org/officeDocument/2006/relationships/slideLayout" Target="../slideLayouts/slideLayout1.xml"/></Relationships>
</file>

<file path=ppt/slides/_rels/slide3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6.xml"/><Relationship Id="rId1" Type="http://schemas.openxmlformats.org/officeDocument/2006/relationships/slideLayout" Target="../slideLayouts/slideLayout1.xml"/></Relationships>
</file>

<file path=ppt/slides/_rels/slide3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7.xml"/><Relationship Id="rId1" Type="http://schemas.openxmlformats.org/officeDocument/2006/relationships/slideLayout" Target="../slideLayouts/slideLayout1.xml"/></Relationships>
</file>

<file path=ppt/slides/_rels/slide3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8.xml"/><Relationship Id="rId1" Type="http://schemas.openxmlformats.org/officeDocument/2006/relationships/slideLayout" Target="../slideLayouts/slideLayout1.xml"/></Relationships>
</file>

<file path=ppt/slides/_rels/slide3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9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0.xml"/><Relationship Id="rId1" Type="http://schemas.openxmlformats.org/officeDocument/2006/relationships/slideLayout" Target="../slideLayouts/slideLayout1.xml"/></Relationships>
</file>

<file path=ppt/slides/_rels/slide3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1.xml"/><Relationship Id="rId1" Type="http://schemas.openxmlformats.org/officeDocument/2006/relationships/slideLayout" Target="../slideLayouts/slideLayout1.xml"/></Relationships>
</file>

<file path=ppt/slides/_rels/slide3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US" sz="14200" dirty="0" smtClean="0">
                <a:solidFill>
                  <a:schemeClr val="accent1"/>
                </a:solidFill>
                <a:latin typeface="AR JULIAN" pitchFamily="2" charset="0"/>
                <a:cs typeface="Aharoni" pitchFamily="2" charset="-79"/>
              </a:rPr>
              <a:t>Wordlist C-1</a:t>
            </a:r>
            <a:r>
              <a:rPr lang="en-US" sz="17100" dirty="0" smtClean="0">
                <a:solidFill>
                  <a:schemeClr val="accent1"/>
                </a:solidFill>
                <a:latin typeface="AR JULIAN" pitchFamily="2" charset="0"/>
                <a:cs typeface="Aharoni" pitchFamily="2" charset="-79"/>
              </a:rPr>
              <a:t/>
            </a:r>
            <a:br>
              <a:rPr lang="en-US" sz="17100" dirty="0" smtClean="0">
                <a:solidFill>
                  <a:schemeClr val="accent1"/>
                </a:solidFill>
                <a:latin typeface="AR JULIAN" pitchFamily="2" charset="0"/>
                <a:cs typeface="Aharoni" pitchFamily="2" charset="-79"/>
              </a:rPr>
            </a:br>
            <a:r>
              <a:rPr lang="en-US" sz="6500" dirty="0" smtClean="0">
                <a:solidFill>
                  <a:schemeClr val="accent1"/>
                </a:solidFill>
                <a:latin typeface="Comic Sans MS" pitchFamily="66" charset="0"/>
                <a:cs typeface="Aharoni" pitchFamily="2" charset="-79"/>
              </a:rPr>
              <a:t>(cabal – cartographer)</a:t>
            </a:r>
            <a:endParaRPr lang="en-IN" sz="6500" b="1" dirty="0">
              <a:solidFill>
                <a:schemeClr val="accent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calamity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Disaster</a:t>
            </a:r>
          </a:p>
          <a:p>
            <a:r>
              <a:rPr lang="en-US" dirty="0" smtClean="0"/>
              <a:t>Misery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After the </a:t>
            </a:r>
            <a:r>
              <a:rPr lang="en-US" sz="3600" b="1" dirty="0" smtClean="0">
                <a:solidFill>
                  <a:srgbClr val="C00000"/>
                </a:solidFill>
              </a:rPr>
              <a:t>calamity</a:t>
            </a:r>
            <a:r>
              <a:rPr lang="en-US" sz="3600" dirty="0" smtClean="0">
                <a:solidFill>
                  <a:srgbClr val="C00000"/>
                </a:solidFill>
              </a:rPr>
              <a:t> struck the countryside, a lot of destruction was seen everywhere.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chaotic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utter disorder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C00000"/>
                </a:solidFill>
              </a:rPr>
              <a:t>The wedding ceremony was completely</a:t>
            </a:r>
            <a:r>
              <a:rPr lang="en-US" b="1" dirty="0" smtClean="0">
                <a:solidFill>
                  <a:srgbClr val="C00000"/>
                </a:solidFill>
              </a:rPr>
              <a:t> chaotic</a:t>
            </a:r>
            <a:r>
              <a:rPr lang="en-US" dirty="0" smtClean="0">
                <a:solidFill>
                  <a:srgbClr val="C00000"/>
                </a:solidFill>
              </a:rPr>
              <a:t>, as neither were there any proper arrangements for the seating of guests nor sufficient food on the table.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charisma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Divine gift</a:t>
            </a:r>
          </a:p>
          <a:p>
            <a:r>
              <a:rPr lang="en-US" dirty="0" smtClean="0"/>
              <a:t>Great popular charm or appeal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Her feminine grace added to her </a:t>
            </a:r>
            <a:r>
              <a:rPr lang="en-US" sz="3600" b="1" dirty="0" smtClean="0">
                <a:solidFill>
                  <a:srgbClr val="C00000"/>
                </a:solidFill>
              </a:rPr>
              <a:t>charisma </a:t>
            </a:r>
            <a:r>
              <a:rPr lang="en-US" sz="3600" dirty="0" smtClean="0">
                <a:solidFill>
                  <a:srgbClr val="C00000"/>
                </a:solidFill>
              </a:rPr>
              <a:t>and soon became the centre of attention at the party.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charlatan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Quack</a:t>
            </a:r>
          </a:p>
          <a:p>
            <a:r>
              <a:rPr lang="en-US" dirty="0" smtClean="0"/>
              <a:t>Pretender to knowledge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200" dirty="0" smtClean="0">
                <a:solidFill>
                  <a:srgbClr val="C00000"/>
                </a:solidFill>
              </a:rPr>
              <a:t>The people soon realized that George was just a </a:t>
            </a:r>
            <a:r>
              <a:rPr lang="en-US" sz="3200" b="1" dirty="0" smtClean="0">
                <a:solidFill>
                  <a:srgbClr val="C00000"/>
                </a:solidFill>
              </a:rPr>
              <a:t>charlatan</a:t>
            </a:r>
            <a:r>
              <a:rPr lang="en-US" sz="3200" dirty="0" smtClean="0">
                <a:solidFill>
                  <a:srgbClr val="C00000"/>
                </a:solidFill>
              </a:rPr>
              <a:t>, pretending to know all about astrology and the future.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Cautious</a:t>
            </a:r>
          </a:p>
          <a:p>
            <a:r>
              <a:rPr lang="en-US" dirty="0" smtClean="0"/>
              <a:t>Sparing or restrained about giving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000" dirty="0" smtClean="0">
                <a:solidFill>
                  <a:srgbClr val="C00000"/>
                </a:solidFill>
              </a:rPr>
              <a:t>   Remo was a little</a:t>
            </a:r>
            <a:r>
              <a:rPr lang="en-US" sz="3000" b="1" dirty="0" smtClean="0">
                <a:solidFill>
                  <a:srgbClr val="C00000"/>
                </a:solidFill>
              </a:rPr>
              <a:t> chary </a:t>
            </a:r>
            <a:r>
              <a:rPr lang="en-US" sz="3000" dirty="0" smtClean="0">
                <a:solidFill>
                  <a:srgbClr val="C00000"/>
                </a:solidFill>
              </a:rPr>
              <a:t>about admitting his daughter to the nearby school as he had rumors about its teachers beating the students there.</a:t>
            </a:r>
            <a:endParaRPr lang="en-IN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Ornament a metal surface by indenting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The engravers were given the task of </a:t>
            </a:r>
            <a:r>
              <a:rPr lang="en-US" sz="3600" b="1" dirty="0" smtClean="0">
                <a:solidFill>
                  <a:srgbClr val="C00000"/>
                </a:solidFill>
              </a:rPr>
              <a:t>chasing</a:t>
            </a:r>
            <a:r>
              <a:rPr lang="en-US" sz="3600" dirty="0" smtClean="0">
                <a:solidFill>
                  <a:srgbClr val="C00000"/>
                </a:solidFill>
              </a:rPr>
              <a:t> the gold seat ordered by a rich industrialist.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Abyss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600" dirty="0" smtClean="0">
                <a:solidFill>
                  <a:srgbClr val="C00000"/>
                </a:solidFill>
              </a:rPr>
              <a:t>The guards warned the tourists not to go beyond a point as a deep </a:t>
            </a:r>
            <a:r>
              <a:rPr lang="en-US" sz="3600" b="1" dirty="0" smtClean="0">
                <a:solidFill>
                  <a:srgbClr val="C00000"/>
                </a:solidFill>
              </a:rPr>
              <a:t>chasm</a:t>
            </a:r>
            <a:r>
              <a:rPr lang="en-US" sz="3600" dirty="0" smtClean="0">
                <a:solidFill>
                  <a:srgbClr val="C00000"/>
                </a:solidFill>
              </a:rPr>
              <a:t> was there.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chassis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Framework and working parts of an automobile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200" dirty="0" smtClean="0">
                <a:solidFill>
                  <a:srgbClr val="C00000"/>
                </a:solidFill>
              </a:rPr>
              <a:t>When he went to the garage to take his car given for repairing, he discovered that its </a:t>
            </a:r>
            <a:r>
              <a:rPr lang="en-US" sz="3200" b="1" dirty="0" smtClean="0">
                <a:solidFill>
                  <a:srgbClr val="C00000"/>
                </a:solidFill>
              </a:rPr>
              <a:t>chassis</a:t>
            </a:r>
            <a:r>
              <a:rPr lang="en-US" sz="3200" dirty="0" smtClean="0">
                <a:solidFill>
                  <a:srgbClr val="C00000"/>
                </a:solidFill>
              </a:rPr>
              <a:t> had been completely dismantled.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chaste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Pure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Some religions require its followers to be so </a:t>
            </a:r>
            <a:r>
              <a:rPr lang="en-US" sz="3200" b="1" dirty="0" smtClean="0">
                <a:solidFill>
                  <a:srgbClr val="C00000"/>
                </a:solidFill>
              </a:rPr>
              <a:t>chaste </a:t>
            </a:r>
            <a:r>
              <a:rPr lang="en-US" sz="3200" dirty="0" smtClean="0">
                <a:solidFill>
                  <a:srgbClr val="C00000"/>
                </a:solidFill>
              </a:rPr>
              <a:t>that they do not even touch meat, forget about consuming it.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chasten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Discipline</a:t>
            </a:r>
          </a:p>
          <a:p>
            <a:r>
              <a:rPr lang="en-US" dirty="0" smtClean="0"/>
              <a:t>Punish in order to correct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parents strongly believed in </a:t>
            </a:r>
            <a:r>
              <a:rPr lang="en-US" sz="3600" b="1" dirty="0" smtClean="0">
                <a:solidFill>
                  <a:srgbClr val="C00000"/>
                </a:solidFill>
              </a:rPr>
              <a:t>chastening</a:t>
            </a:r>
            <a:r>
              <a:rPr lang="en-US" sz="3600" dirty="0" smtClean="0">
                <a:solidFill>
                  <a:srgbClr val="C00000"/>
                </a:solidFill>
              </a:rPr>
              <a:t> their children, scolding them in even trivial matters.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chastened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Humbled</a:t>
            </a:r>
          </a:p>
          <a:p>
            <a:r>
              <a:rPr lang="en-US" dirty="0" smtClean="0"/>
              <a:t>Subdued</a:t>
            </a:r>
          </a:p>
          <a:p>
            <a:r>
              <a:rPr lang="en-US" dirty="0" smtClean="0"/>
              <a:t>Rebuked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Visibly </a:t>
            </a:r>
            <a:r>
              <a:rPr lang="en-US" sz="3600" b="1" dirty="0" smtClean="0">
                <a:solidFill>
                  <a:srgbClr val="C00000"/>
                </a:solidFill>
              </a:rPr>
              <a:t>chastened</a:t>
            </a:r>
            <a:r>
              <a:rPr lang="en-US" sz="3600" dirty="0" smtClean="0">
                <a:solidFill>
                  <a:srgbClr val="C00000"/>
                </a:solidFill>
              </a:rPr>
              <a:t>, Jim walked out of the house to get some fresh air to clear his thoughts.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calculated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Deliberately planned</a:t>
            </a:r>
          </a:p>
          <a:p>
            <a:r>
              <a:rPr lang="en-US" dirty="0" smtClean="0"/>
              <a:t>Likely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A businessman is expected to take </a:t>
            </a:r>
            <a:r>
              <a:rPr lang="en-US" sz="3600" b="1" dirty="0" smtClean="0">
                <a:solidFill>
                  <a:srgbClr val="C00000"/>
                </a:solidFill>
              </a:rPr>
              <a:t>calculated</a:t>
            </a:r>
            <a:r>
              <a:rPr lang="en-US" sz="3600" dirty="0" smtClean="0">
                <a:solidFill>
                  <a:srgbClr val="C00000"/>
                </a:solidFill>
              </a:rPr>
              <a:t> risks to further his profits. 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chastise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Punish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His mother </a:t>
            </a:r>
            <a:r>
              <a:rPr lang="en-US" sz="3600" b="1" dirty="0" smtClean="0">
                <a:solidFill>
                  <a:srgbClr val="C00000"/>
                </a:solidFill>
              </a:rPr>
              <a:t>chastised </a:t>
            </a:r>
            <a:r>
              <a:rPr lang="en-US" sz="3600" dirty="0" smtClean="0">
                <a:solidFill>
                  <a:srgbClr val="C00000"/>
                </a:solidFill>
              </a:rPr>
              <a:t>the child for opening the door to a stranger in her absence.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chauvinist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Blindly devoted patriot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Mr. Clarence is such a </a:t>
            </a:r>
            <a:r>
              <a:rPr lang="en-US" sz="3200" b="1" dirty="0" smtClean="0">
                <a:solidFill>
                  <a:srgbClr val="C00000"/>
                </a:solidFill>
              </a:rPr>
              <a:t>chauvinist</a:t>
            </a:r>
            <a:r>
              <a:rPr lang="en-US" sz="3200" dirty="0" smtClean="0">
                <a:solidFill>
                  <a:srgbClr val="C00000"/>
                </a:solidFill>
              </a:rPr>
              <a:t> that he does not even allow women to be in his presence when he conducts a religious discourse.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14200" dirty="0" smtClean="0">
                <a:solidFill>
                  <a:schemeClr val="accent3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  <a:t>Wordlist C-3</a:t>
            </a:r>
            <a:r>
              <a:rPr lang="en-US" sz="17100" dirty="0" smtClean="0">
                <a:solidFill>
                  <a:schemeClr val="accent3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  <a:t/>
            </a:r>
            <a:br>
              <a:rPr lang="en-US" sz="17100" dirty="0" smtClean="0">
                <a:solidFill>
                  <a:schemeClr val="accent3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</a:br>
            <a:r>
              <a:rPr lang="en-US" sz="7500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cs typeface="Aharoni" pitchFamily="2" charset="-79"/>
              </a:rPr>
              <a:t>(cherubic – coeval)</a:t>
            </a:r>
            <a:endParaRPr lang="en-IN" sz="7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cherubic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Angelic</a:t>
            </a:r>
          </a:p>
          <a:p>
            <a:r>
              <a:rPr lang="en-US" dirty="0" smtClean="0"/>
              <a:t>Innocent looking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small child’s </a:t>
            </a:r>
            <a:r>
              <a:rPr lang="en-US" sz="3600" b="1" dirty="0" smtClean="0">
                <a:solidFill>
                  <a:srgbClr val="C00000"/>
                </a:solidFill>
              </a:rPr>
              <a:t>cherubic</a:t>
            </a:r>
            <a:r>
              <a:rPr lang="en-US" sz="3600" dirty="0" smtClean="0">
                <a:solidFill>
                  <a:srgbClr val="C00000"/>
                </a:solidFill>
              </a:rPr>
              <a:t> face melted the heart of the inn keeper and decided to give the family a room for a short stay.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chicanery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Trickery</a:t>
            </a:r>
          </a:p>
          <a:p>
            <a:r>
              <a:rPr lang="en-US" dirty="0" smtClean="0"/>
              <a:t>Deception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Tired of his ways of </a:t>
            </a:r>
            <a:r>
              <a:rPr lang="en-US" sz="3600" b="1" dirty="0" smtClean="0">
                <a:solidFill>
                  <a:srgbClr val="C00000"/>
                </a:solidFill>
              </a:rPr>
              <a:t>chicanery</a:t>
            </a:r>
            <a:r>
              <a:rPr lang="en-US" sz="3600" dirty="0" smtClean="0">
                <a:solidFill>
                  <a:srgbClr val="C00000"/>
                </a:solidFill>
              </a:rPr>
              <a:t>, they decided to report to the police and got him arrested.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Scold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man </a:t>
            </a:r>
            <a:r>
              <a:rPr lang="en-US" sz="3600" b="1" dirty="0" smtClean="0">
                <a:solidFill>
                  <a:srgbClr val="C00000"/>
                </a:solidFill>
              </a:rPr>
              <a:t>chided </a:t>
            </a:r>
            <a:r>
              <a:rPr lang="en-US" sz="3600" dirty="0" smtClean="0">
                <a:solidFill>
                  <a:srgbClr val="C00000"/>
                </a:solidFill>
              </a:rPr>
              <a:t>the young beggar and advised him to do some work to make a living.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chimerical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Fantastic</a:t>
            </a:r>
          </a:p>
          <a:p>
            <a:r>
              <a:rPr lang="en-US" dirty="0" smtClean="0"/>
              <a:t>Highly imaginative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plot of the film was very</a:t>
            </a:r>
            <a:r>
              <a:rPr lang="en-US" sz="3600" b="1" dirty="0" smtClean="0">
                <a:solidFill>
                  <a:srgbClr val="C00000"/>
                </a:solidFill>
              </a:rPr>
              <a:t> chimerical</a:t>
            </a:r>
            <a:r>
              <a:rPr lang="en-US" sz="3600" dirty="0" smtClean="0">
                <a:solidFill>
                  <a:srgbClr val="C00000"/>
                </a:solidFill>
              </a:rPr>
              <a:t>, making it an instant hit with children.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chisel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Wedge-like tool for cutting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He made a beautiful statue with the help of a </a:t>
            </a:r>
            <a:r>
              <a:rPr lang="en-US" sz="3200" b="1" dirty="0" smtClean="0">
                <a:solidFill>
                  <a:srgbClr val="C00000"/>
                </a:solidFill>
              </a:rPr>
              <a:t>chisel</a:t>
            </a:r>
            <a:r>
              <a:rPr lang="en-US" sz="3200" dirty="0" smtClean="0">
                <a:solidFill>
                  <a:srgbClr val="C00000"/>
                </a:solidFill>
              </a:rPr>
              <a:t> in a few minutes, much to the amazement of the spectators.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chivalrous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Courteous</a:t>
            </a:r>
          </a:p>
          <a:p>
            <a:r>
              <a:rPr lang="en-US" dirty="0" smtClean="0"/>
              <a:t>Faithful</a:t>
            </a:r>
          </a:p>
          <a:p>
            <a:r>
              <a:rPr lang="en-US" dirty="0" smtClean="0"/>
              <a:t>Brave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Jeremy was so </a:t>
            </a:r>
            <a:r>
              <a:rPr lang="en-US" sz="3200" b="1" dirty="0" smtClean="0">
                <a:solidFill>
                  <a:srgbClr val="C00000"/>
                </a:solidFill>
              </a:rPr>
              <a:t>chivalrous</a:t>
            </a:r>
            <a:r>
              <a:rPr lang="en-US" sz="3200" dirty="0" smtClean="0">
                <a:solidFill>
                  <a:srgbClr val="C00000"/>
                </a:solidFill>
              </a:rPr>
              <a:t> that he impressed Mr. Arnold to such an extent that he readily agreed to marry his daughter with him.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choleric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Hot-tempered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Her</a:t>
            </a:r>
            <a:r>
              <a:rPr lang="en-US" sz="3600" b="1" dirty="0" smtClean="0">
                <a:solidFill>
                  <a:srgbClr val="C00000"/>
                </a:solidFill>
              </a:rPr>
              <a:t> choleric </a:t>
            </a:r>
            <a:r>
              <a:rPr lang="en-US" sz="3600" dirty="0" smtClean="0">
                <a:solidFill>
                  <a:srgbClr val="C00000"/>
                </a:solidFill>
              </a:rPr>
              <a:t>outburst offended Linda so much that she decided to break their friendship of many years.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caldron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Large kettle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Mrs. Wilson boiled the soup for the party in a large </a:t>
            </a:r>
            <a:r>
              <a:rPr lang="en-US" sz="3600" b="1" dirty="0" smtClean="0">
                <a:solidFill>
                  <a:srgbClr val="C00000"/>
                </a:solidFill>
              </a:rPr>
              <a:t>caldron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choreography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Art of dancing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Gina was always appreciated for her </a:t>
            </a:r>
            <a:r>
              <a:rPr lang="en-US" sz="3600" b="1" dirty="0" smtClean="0">
                <a:solidFill>
                  <a:srgbClr val="C00000"/>
                </a:solidFill>
              </a:rPr>
              <a:t>choreography</a:t>
            </a:r>
            <a:r>
              <a:rPr lang="en-US" sz="3600" dirty="0" smtClean="0">
                <a:solidFill>
                  <a:srgbClr val="C00000"/>
                </a:solidFill>
              </a:rPr>
              <a:t>, so she decided to open a dance school.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chortle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Chuckle with delight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old man </a:t>
            </a:r>
            <a:r>
              <a:rPr lang="en-US" sz="3600" b="1" dirty="0" smtClean="0">
                <a:solidFill>
                  <a:srgbClr val="C00000"/>
                </a:solidFill>
              </a:rPr>
              <a:t>chortled </a:t>
            </a:r>
            <a:r>
              <a:rPr lang="en-US" sz="3600" dirty="0" smtClean="0">
                <a:solidFill>
                  <a:srgbClr val="C00000"/>
                </a:solidFill>
              </a:rPr>
              <a:t>when he was presented with a box of chocolates for Christmas.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chronic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Long established, as a disease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He was suffering from a </a:t>
            </a:r>
            <a:r>
              <a:rPr lang="en-US" sz="3600" b="1" dirty="0" smtClean="0">
                <a:solidFill>
                  <a:srgbClr val="C00000"/>
                </a:solidFill>
              </a:rPr>
              <a:t>chronic</a:t>
            </a:r>
            <a:r>
              <a:rPr lang="en-US" sz="3600" dirty="0" smtClean="0">
                <a:solidFill>
                  <a:srgbClr val="C00000"/>
                </a:solidFill>
              </a:rPr>
              <a:t> back pain, making him unable to perform even regular chores.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chronicle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001056" cy="2643206"/>
          </a:xfrm>
        </p:spPr>
        <p:txBody>
          <a:bodyPr/>
          <a:lstStyle/>
          <a:p>
            <a:r>
              <a:rPr lang="en-US" dirty="0" smtClean="0"/>
              <a:t>Report</a:t>
            </a:r>
          </a:p>
          <a:p>
            <a:r>
              <a:rPr lang="en-US" dirty="0" smtClean="0"/>
              <a:t>Record ( in chronological order)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They need to prepare a </a:t>
            </a:r>
            <a:r>
              <a:rPr lang="en-US" sz="3600" b="1" dirty="0" smtClean="0">
                <a:solidFill>
                  <a:srgbClr val="C00000"/>
                </a:solidFill>
              </a:rPr>
              <a:t>chronological</a:t>
            </a:r>
            <a:r>
              <a:rPr lang="en-US" sz="3600" dirty="0" smtClean="0">
                <a:solidFill>
                  <a:srgbClr val="C00000"/>
                </a:solidFill>
              </a:rPr>
              <a:t> report of goods bought and sold and present it for audit.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churlish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Boorish</a:t>
            </a:r>
          </a:p>
          <a:p>
            <a:r>
              <a:rPr lang="en-US" dirty="0" smtClean="0"/>
              <a:t>Rude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His </a:t>
            </a:r>
            <a:r>
              <a:rPr lang="en-US" sz="3600" b="1" dirty="0" smtClean="0">
                <a:solidFill>
                  <a:srgbClr val="C00000"/>
                </a:solidFill>
              </a:rPr>
              <a:t>churlish</a:t>
            </a:r>
            <a:r>
              <a:rPr lang="en-US" sz="3600" dirty="0" smtClean="0">
                <a:solidFill>
                  <a:srgbClr val="C00000"/>
                </a:solidFill>
              </a:rPr>
              <a:t> behavior surprised everyone as generally he was quite jovial and easy-going.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ciliated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Having minute hairs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Horrified at the sight of a black, </a:t>
            </a:r>
            <a:r>
              <a:rPr lang="en-US" sz="3600" b="1" dirty="0" smtClean="0">
                <a:solidFill>
                  <a:srgbClr val="C00000"/>
                </a:solidFill>
              </a:rPr>
              <a:t>ciliated</a:t>
            </a:r>
            <a:r>
              <a:rPr lang="en-US" sz="3600" dirty="0" smtClean="0">
                <a:solidFill>
                  <a:srgbClr val="C00000"/>
                </a:solidFill>
              </a:rPr>
              <a:t> insect on her bed, she screamed.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cipher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 entity</a:t>
            </a:r>
          </a:p>
          <a:p>
            <a:r>
              <a:rPr lang="en-US" dirty="0" smtClean="0"/>
              <a:t>Worthless person or thing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Everyone treated him as a</a:t>
            </a:r>
            <a:r>
              <a:rPr lang="en-US" sz="3600" b="1" dirty="0" smtClean="0">
                <a:solidFill>
                  <a:srgbClr val="C00000"/>
                </a:solidFill>
              </a:rPr>
              <a:t> cipher</a:t>
            </a:r>
            <a:r>
              <a:rPr lang="en-US" sz="3600" dirty="0" smtClean="0">
                <a:solidFill>
                  <a:srgbClr val="C00000"/>
                </a:solidFill>
              </a:rPr>
              <a:t>, ignoring whatever he said or did.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circlet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Small ring</a:t>
            </a:r>
          </a:p>
          <a:p>
            <a:r>
              <a:rPr lang="en-US" dirty="0" smtClean="0"/>
              <a:t>Band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Having been gifted a gold </a:t>
            </a:r>
            <a:r>
              <a:rPr lang="en-US" sz="3600" b="1" dirty="0" smtClean="0">
                <a:solidFill>
                  <a:srgbClr val="C00000"/>
                </a:solidFill>
              </a:rPr>
              <a:t>circlet</a:t>
            </a:r>
            <a:r>
              <a:rPr lang="en-US" sz="3600" dirty="0" smtClean="0">
                <a:solidFill>
                  <a:srgbClr val="C00000"/>
                </a:solidFill>
              </a:rPr>
              <a:t> when she was promised a diamond one, disappointed her no end.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circuitous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Roundabout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When Henry’s </a:t>
            </a:r>
            <a:r>
              <a:rPr lang="en-US" sz="3600" b="1" dirty="0" smtClean="0">
                <a:solidFill>
                  <a:srgbClr val="C00000"/>
                </a:solidFill>
              </a:rPr>
              <a:t>circuitous </a:t>
            </a:r>
            <a:r>
              <a:rPr lang="en-US" sz="3600" dirty="0" smtClean="0">
                <a:solidFill>
                  <a:srgbClr val="C00000"/>
                </a:solidFill>
              </a:rPr>
              <a:t>efforts to broach the subject failed, he thought of speaking about it directly.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circumlocution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Indirect or roundabout expression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politician’s </a:t>
            </a:r>
            <a:r>
              <a:rPr lang="en-US" sz="3600" b="1" dirty="0" smtClean="0">
                <a:solidFill>
                  <a:srgbClr val="C00000"/>
                </a:solidFill>
              </a:rPr>
              <a:t>circumlocution</a:t>
            </a:r>
            <a:r>
              <a:rPr lang="en-US" sz="3600" dirty="0" smtClean="0">
                <a:solidFill>
                  <a:srgbClr val="C00000"/>
                </a:solidFill>
              </a:rPr>
              <a:t> bored the audience, so it started throwing tomatoes on him.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caliber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Ability</a:t>
            </a:r>
          </a:p>
          <a:p>
            <a:r>
              <a:rPr lang="en-US" dirty="0" smtClean="0"/>
              <a:t>Capacity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One should never under-estimate anyone’s </a:t>
            </a:r>
            <a:r>
              <a:rPr lang="en-US" sz="3600" b="1" dirty="0" smtClean="0">
                <a:solidFill>
                  <a:srgbClr val="C00000"/>
                </a:solidFill>
              </a:rPr>
              <a:t>caliber</a:t>
            </a:r>
            <a:r>
              <a:rPr lang="en-US" sz="3600" dirty="0" smtClean="0">
                <a:solidFill>
                  <a:srgbClr val="C00000"/>
                </a:solidFill>
              </a:rPr>
              <a:t> but should be tolerant towards others’ capabilities.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circumscribe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Limit</a:t>
            </a:r>
          </a:p>
          <a:p>
            <a:r>
              <a:rPr lang="en-US" dirty="0" smtClean="0"/>
              <a:t>Confine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movement of the civilians was greatly </a:t>
            </a:r>
            <a:r>
              <a:rPr lang="en-US" sz="3600" b="1" dirty="0" smtClean="0">
                <a:solidFill>
                  <a:srgbClr val="C00000"/>
                </a:solidFill>
              </a:rPr>
              <a:t>circumscribed </a:t>
            </a:r>
            <a:r>
              <a:rPr lang="en-US" sz="3600" dirty="0" smtClean="0">
                <a:solidFill>
                  <a:srgbClr val="C00000"/>
                </a:solidFill>
              </a:rPr>
              <a:t>due to war like situation.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circumspect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Prudent </a:t>
            </a:r>
          </a:p>
          <a:p>
            <a:r>
              <a:rPr lang="en-US" dirty="0" smtClean="0"/>
              <a:t>Cautious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It is always advisable to be </a:t>
            </a:r>
            <a:r>
              <a:rPr lang="en-US" sz="3600" b="1" dirty="0" smtClean="0">
                <a:solidFill>
                  <a:srgbClr val="C00000"/>
                </a:solidFill>
              </a:rPr>
              <a:t>circumspect </a:t>
            </a:r>
            <a:r>
              <a:rPr lang="en-US" sz="3600" dirty="0" smtClean="0">
                <a:solidFill>
                  <a:srgbClr val="C00000"/>
                </a:solidFill>
              </a:rPr>
              <a:t>by taking care of one’s belongings while travelling.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circumvent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Outwit</a:t>
            </a:r>
          </a:p>
          <a:p>
            <a:r>
              <a:rPr lang="en-US" dirty="0" smtClean="0"/>
              <a:t>Baffle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The conman</a:t>
            </a:r>
            <a:r>
              <a:rPr lang="en-US" sz="3600" b="1" dirty="0" smtClean="0">
                <a:solidFill>
                  <a:srgbClr val="C00000"/>
                </a:solidFill>
              </a:rPr>
              <a:t> circumvented </a:t>
            </a:r>
            <a:r>
              <a:rPr lang="en-US" sz="3600" dirty="0" smtClean="0">
                <a:solidFill>
                  <a:srgbClr val="C00000"/>
                </a:solidFill>
              </a:rPr>
              <a:t>the efforts of the police to arrest him for months.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cistern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Reservoir of water tank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</a:t>
            </a:r>
            <a:r>
              <a:rPr lang="en-US" sz="3600" b="1" dirty="0" smtClean="0">
                <a:solidFill>
                  <a:srgbClr val="C00000"/>
                </a:solidFill>
              </a:rPr>
              <a:t> cistern </a:t>
            </a:r>
            <a:r>
              <a:rPr lang="en-US" sz="3600" dirty="0" smtClean="0">
                <a:solidFill>
                  <a:srgbClr val="C00000"/>
                </a:solidFill>
              </a:rPr>
              <a:t>was left uncovered by mistake, leading to water getting polluted by dust and dirt.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citadel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Fortress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ruler decided to build a strong </a:t>
            </a:r>
            <a:r>
              <a:rPr lang="en-US" sz="3600" b="1" dirty="0" smtClean="0">
                <a:solidFill>
                  <a:srgbClr val="C00000"/>
                </a:solidFill>
              </a:rPr>
              <a:t>citadel</a:t>
            </a:r>
            <a:r>
              <a:rPr lang="en-US" sz="3600" dirty="0" smtClean="0">
                <a:solidFill>
                  <a:srgbClr val="C00000"/>
                </a:solidFill>
              </a:rPr>
              <a:t> to protect his kingdom.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Quote</a:t>
            </a:r>
          </a:p>
          <a:p>
            <a:r>
              <a:rPr lang="en-US" dirty="0" smtClean="0"/>
              <a:t>Commend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teacher explained the lesson by </a:t>
            </a:r>
            <a:r>
              <a:rPr lang="en-US" sz="3600" b="1" dirty="0" smtClean="0">
                <a:solidFill>
                  <a:srgbClr val="C00000"/>
                </a:solidFill>
              </a:rPr>
              <a:t>citing</a:t>
            </a:r>
            <a:r>
              <a:rPr lang="en-US" sz="3600" dirty="0" smtClean="0">
                <a:solidFill>
                  <a:srgbClr val="C00000"/>
                </a:solidFill>
              </a:rPr>
              <a:t> many examples to make it easy to understand.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civil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Courteous and polite</a:t>
            </a:r>
          </a:p>
          <a:p>
            <a:r>
              <a:rPr lang="en-US" dirty="0" smtClean="0"/>
              <a:t>Having to do with citizens or the state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host tried to be </a:t>
            </a:r>
            <a:r>
              <a:rPr lang="en-US" sz="3600" b="1" dirty="0" smtClean="0">
                <a:solidFill>
                  <a:srgbClr val="C00000"/>
                </a:solidFill>
              </a:rPr>
              <a:t>civil </a:t>
            </a:r>
            <a:r>
              <a:rPr lang="en-US" sz="3600" dirty="0" smtClean="0">
                <a:solidFill>
                  <a:srgbClr val="C00000"/>
                </a:solidFill>
              </a:rPr>
              <a:t>as possible to the gatecrasher, but as it had no effect on him he threw him out.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clairvoyant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Having foresight</a:t>
            </a:r>
          </a:p>
          <a:p>
            <a:r>
              <a:rPr lang="en-US" dirty="0" smtClean="0"/>
              <a:t>Fortuneteller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old lady was known for her </a:t>
            </a:r>
            <a:r>
              <a:rPr lang="en-US" sz="3600" b="1" dirty="0" smtClean="0">
                <a:solidFill>
                  <a:srgbClr val="C00000"/>
                </a:solidFill>
              </a:rPr>
              <a:t>clairvoyant</a:t>
            </a:r>
            <a:r>
              <a:rPr lang="en-US" sz="3600" dirty="0" smtClean="0">
                <a:solidFill>
                  <a:srgbClr val="C00000"/>
                </a:solidFill>
              </a:rPr>
              <a:t> ways of predicting the future.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clamber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Climb by crawling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thief </a:t>
            </a:r>
            <a:r>
              <a:rPr lang="en-US" sz="3600" b="1" dirty="0" smtClean="0">
                <a:solidFill>
                  <a:srgbClr val="C00000"/>
                </a:solidFill>
              </a:rPr>
              <a:t>clambered</a:t>
            </a:r>
            <a:r>
              <a:rPr lang="en-US" sz="3600" dirty="0" smtClean="0">
                <a:solidFill>
                  <a:srgbClr val="C00000"/>
                </a:solidFill>
              </a:rPr>
              <a:t> up the wall and disappeared.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clamor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Noise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students </a:t>
            </a:r>
            <a:r>
              <a:rPr lang="en-US" sz="3600" b="1" dirty="0" smtClean="0">
                <a:solidFill>
                  <a:srgbClr val="C00000"/>
                </a:solidFill>
              </a:rPr>
              <a:t>clamored</a:t>
            </a:r>
            <a:r>
              <a:rPr lang="en-US" sz="3600" dirty="0" smtClean="0">
                <a:solidFill>
                  <a:srgbClr val="C00000"/>
                </a:solidFill>
              </a:rPr>
              <a:t> for a holiday to see the football match from the principal but to no avail.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calligraphy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Beautiful writing</a:t>
            </a:r>
          </a:p>
          <a:p>
            <a:r>
              <a:rPr lang="en-US" dirty="0" smtClean="0"/>
              <a:t>Excellent penmanship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Scriptures are </a:t>
            </a:r>
            <a:r>
              <a:rPr lang="en-US" sz="3600" dirty="0" err="1" smtClean="0">
                <a:solidFill>
                  <a:srgbClr val="C00000"/>
                </a:solidFill>
              </a:rPr>
              <a:t>inscripted</a:t>
            </a:r>
            <a:r>
              <a:rPr lang="en-US" sz="3600" dirty="0" smtClean="0">
                <a:solidFill>
                  <a:srgbClr val="C00000"/>
                </a:solidFill>
              </a:rPr>
              <a:t> in beautiful </a:t>
            </a:r>
            <a:r>
              <a:rPr lang="en-US" sz="3600" b="1" dirty="0" smtClean="0">
                <a:solidFill>
                  <a:srgbClr val="C00000"/>
                </a:solidFill>
              </a:rPr>
              <a:t>calligraphy</a:t>
            </a:r>
            <a:r>
              <a:rPr lang="en-US" sz="3600" dirty="0" smtClean="0">
                <a:solidFill>
                  <a:srgbClr val="C00000"/>
                </a:solidFill>
              </a:rPr>
              <a:t> on the monument.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clandestine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Secret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The reporters came to know of a</a:t>
            </a:r>
            <a:r>
              <a:rPr lang="en-US" sz="3200" b="1" dirty="0" smtClean="0">
                <a:solidFill>
                  <a:srgbClr val="C00000"/>
                </a:solidFill>
              </a:rPr>
              <a:t> clandestine </a:t>
            </a:r>
            <a:r>
              <a:rPr lang="en-US" sz="3200" dirty="0" smtClean="0">
                <a:solidFill>
                  <a:srgbClr val="C00000"/>
                </a:solidFill>
              </a:rPr>
              <a:t>meeting of the two actors and soon gathered outside the restaurant for some pictures.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clangor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Loud, resounding noise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clangor </a:t>
            </a:r>
            <a:r>
              <a:rPr lang="en-US" sz="3600" dirty="0" smtClean="0">
                <a:solidFill>
                  <a:srgbClr val="C00000"/>
                </a:solidFill>
              </a:rPr>
              <a:t>of the church bells surprised the villagers, so everyone gathered to know the reason.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clapper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Striker (tongue) of a bell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father carried the child so that he could reach the </a:t>
            </a:r>
            <a:r>
              <a:rPr lang="en-US" sz="3600" b="1" dirty="0" smtClean="0">
                <a:solidFill>
                  <a:srgbClr val="C00000"/>
                </a:solidFill>
              </a:rPr>
              <a:t>clapper</a:t>
            </a:r>
            <a:r>
              <a:rPr lang="en-US" sz="3600" dirty="0" smtClean="0">
                <a:solidFill>
                  <a:srgbClr val="C00000"/>
                </a:solidFill>
              </a:rPr>
              <a:t> of the temple bell.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clarion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Shrill, trumpet-like sound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</a:t>
            </a:r>
            <a:r>
              <a:rPr lang="en-US" sz="3600" b="1" dirty="0" smtClean="0">
                <a:solidFill>
                  <a:srgbClr val="C00000"/>
                </a:solidFill>
              </a:rPr>
              <a:t> clarion </a:t>
            </a:r>
            <a:r>
              <a:rPr lang="en-US" sz="3600" dirty="0" smtClean="0">
                <a:solidFill>
                  <a:srgbClr val="C00000"/>
                </a:solidFill>
              </a:rPr>
              <a:t>irritated some of the audience so much that it decided to walk out of the auditorium.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claustrophobia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Fear of being locked in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 Stuck in the elevator, he became terrified as he suffered from </a:t>
            </a:r>
            <a:r>
              <a:rPr lang="en-US" sz="3600" b="1" dirty="0" smtClean="0">
                <a:solidFill>
                  <a:srgbClr val="C00000"/>
                </a:solidFill>
              </a:rPr>
              <a:t>claustrophobia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clavicle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Collarbone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In a road accident, she was badly injured as she broke her</a:t>
            </a:r>
            <a:r>
              <a:rPr lang="en-US" sz="3600" b="1" dirty="0" smtClean="0">
                <a:solidFill>
                  <a:srgbClr val="C00000"/>
                </a:solidFill>
              </a:rPr>
              <a:t> clavicle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cleave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Split asunder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murderer had </a:t>
            </a:r>
            <a:r>
              <a:rPr lang="en-US" sz="3600" b="1" dirty="0" smtClean="0">
                <a:solidFill>
                  <a:srgbClr val="C00000"/>
                </a:solidFill>
              </a:rPr>
              <a:t>cleaved</a:t>
            </a:r>
            <a:r>
              <a:rPr lang="en-US" sz="3600" dirty="0" smtClean="0">
                <a:solidFill>
                  <a:srgbClr val="C00000"/>
                </a:solidFill>
              </a:rPr>
              <a:t> the body into small pieces and hence its identity could not be ascertained.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cleft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Split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cleft </a:t>
            </a:r>
            <a:r>
              <a:rPr lang="en-US" sz="3600" dirty="0" smtClean="0">
                <a:solidFill>
                  <a:srgbClr val="C00000"/>
                </a:solidFill>
              </a:rPr>
              <a:t>in his chin made him look more handsome.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clemency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Disposition to be lenient</a:t>
            </a:r>
          </a:p>
          <a:p>
            <a:r>
              <a:rPr lang="en-US" dirty="0" smtClean="0"/>
              <a:t>Mildness, as of the weather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200" dirty="0" smtClean="0">
                <a:solidFill>
                  <a:srgbClr val="C00000"/>
                </a:solidFill>
              </a:rPr>
              <a:t>The boarders begged for </a:t>
            </a:r>
            <a:r>
              <a:rPr lang="en-US" sz="3200" b="1" dirty="0" smtClean="0">
                <a:solidFill>
                  <a:srgbClr val="C00000"/>
                </a:solidFill>
              </a:rPr>
              <a:t>clemency</a:t>
            </a:r>
            <a:r>
              <a:rPr lang="en-US" sz="3200" dirty="0" smtClean="0">
                <a:solidFill>
                  <a:srgbClr val="C00000"/>
                </a:solidFill>
              </a:rPr>
              <a:t> from the strict matron , as they had broken the rule of returning back before midnight.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cliche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Phrase culled in meaning by repetition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His expressions of love were too </a:t>
            </a:r>
            <a:r>
              <a:rPr lang="en-US" sz="3600" b="1" dirty="0" err="1" smtClean="0">
                <a:solidFill>
                  <a:srgbClr val="C00000"/>
                </a:solidFill>
              </a:rPr>
              <a:t>cliche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and she soon got bored of him.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callous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Hardened</a:t>
            </a:r>
          </a:p>
          <a:p>
            <a:r>
              <a:rPr lang="en-US" dirty="0" smtClean="0"/>
              <a:t>Unfeeling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She was very hurt by his </a:t>
            </a:r>
            <a:r>
              <a:rPr lang="en-US" sz="3600" b="1" dirty="0" smtClean="0">
                <a:solidFill>
                  <a:srgbClr val="C00000"/>
                </a:solidFill>
              </a:rPr>
              <a:t>callous</a:t>
            </a:r>
            <a:r>
              <a:rPr lang="en-US" sz="3600" dirty="0" smtClean="0">
                <a:solidFill>
                  <a:srgbClr val="C00000"/>
                </a:solidFill>
              </a:rPr>
              <a:t> remarks regarding her weight gain.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clientele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Body of customers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28596" y="4857760"/>
            <a:ext cx="8143904" cy="164307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She is a renowned therapist, her </a:t>
            </a:r>
            <a:r>
              <a:rPr lang="en-US" sz="3600" b="1" dirty="0" smtClean="0">
                <a:solidFill>
                  <a:srgbClr val="C00000"/>
                </a:solidFill>
              </a:rPr>
              <a:t>clientele</a:t>
            </a:r>
            <a:r>
              <a:rPr lang="en-US" sz="3600" dirty="0" smtClean="0">
                <a:solidFill>
                  <a:srgbClr val="C00000"/>
                </a:solidFill>
              </a:rPr>
              <a:t> includes actors, doctors and industrialists.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climactic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Relating to the highest point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He was very tensed as he watched the </a:t>
            </a:r>
            <a:r>
              <a:rPr lang="en-US" sz="3600" b="1" dirty="0" smtClean="0">
                <a:solidFill>
                  <a:srgbClr val="C00000"/>
                </a:solidFill>
              </a:rPr>
              <a:t>climactic</a:t>
            </a:r>
            <a:r>
              <a:rPr lang="en-US" sz="3600" dirty="0" smtClean="0">
                <a:solidFill>
                  <a:srgbClr val="C00000"/>
                </a:solidFill>
              </a:rPr>
              <a:t> end of the football match.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Region</a:t>
            </a:r>
          </a:p>
          <a:p>
            <a:r>
              <a:rPr lang="en-US" dirty="0" smtClean="0"/>
              <a:t>Climate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As they lived in colder </a:t>
            </a:r>
            <a:r>
              <a:rPr lang="en-US" sz="3600" b="1" dirty="0" smtClean="0">
                <a:solidFill>
                  <a:srgbClr val="C00000"/>
                </a:solidFill>
              </a:rPr>
              <a:t>climes</a:t>
            </a:r>
            <a:r>
              <a:rPr lang="en-US" sz="3600" dirty="0" smtClean="0">
                <a:solidFill>
                  <a:srgbClr val="C00000"/>
                </a:solidFill>
              </a:rPr>
              <a:t> now, the children continuously suffered from cough and cold.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clique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Small, exclusive group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 </a:t>
            </a:r>
            <a:r>
              <a:rPr lang="en-US" sz="3600" b="1" dirty="0" smtClean="0">
                <a:solidFill>
                  <a:srgbClr val="C00000"/>
                </a:solidFill>
              </a:rPr>
              <a:t>clique </a:t>
            </a:r>
            <a:r>
              <a:rPr lang="en-US" sz="3600" dirty="0" smtClean="0">
                <a:solidFill>
                  <a:srgbClr val="C00000"/>
                </a:solidFill>
              </a:rPr>
              <a:t>of musicians was going to perform at the gala wedding.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cloister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Monastery or convent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The flood-affected people were given shelter in the </a:t>
            </a:r>
            <a:r>
              <a:rPr lang="en-US" sz="3600" b="1" dirty="0" smtClean="0">
                <a:solidFill>
                  <a:srgbClr val="C00000"/>
                </a:solidFill>
              </a:rPr>
              <a:t>cloister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clout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Great influence (especially political or social)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minister’s son was soon pardoned by the judge because of his</a:t>
            </a:r>
            <a:r>
              <a:rPr lang="en-US" sz="3600" b="1" dirty="0" smtClean="0">
                <a:solidFill>
                  <a:srgbClr val="C00000"/>
                </a:solidFill>
              </a:rPr>
              <a:t> clout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cloying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929718" cy="2643206"/>
          </a:xfrm>
        </p:spPr>
        <p:txBody>
          <a:bodyPr/>
          <a:lstStyle/>
          <a:p>
            <a:r>
              <a:rPr lang="en-US" sz="4800" dirty="0" smtClean="0"/>
              <a:t>Distasteful (because of excessive)</a:t>
            </a:r>
          </a:p>
          <a:p>
            <a:r>
              <a:rPr lang="en-US" sz="4800" dirty="0" smtClean="0"/>
              <a:t>Excessively sweet or sentimental</a:t>
            </a:r>
            <a:endParaRPr lang="en-IN" sz="4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Her </a:t>
            </a:r>
            <a:r>
              <a:rPr lang="en-US" sz="3600" b="1" dirty="0" smtClean="0">
                <a:solidFill>
                  <a:srgbClr val="C00000"/>
                </a:solidFill>
              </a:rPr>
              <a:t>cloying</a:t>
            </a:r>
            <a:r>
              <a:rPr lang="en-US" sz="3600" dirty="0" smtClean="0">
                <a:solidFill>
                  <a:srgbClr val="C00000"/>
                </a:solidFill>
              </a:rPr>
              <a:t> sweetness annoyed him immensely.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coagulate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Thicken</a:t>
            </a:r>
          </a:p>
          <a:p>
            <a:r>
              <a:rPr lang="en-US" dirty="0" smtClean="0"/>
              <a:t>Clot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custard had </a:t>
            </a:r>
            <a:r>
              <a:rPr lang="en-US" sz="3600" b="1" dirty="0" smtClean="0">
                <a:solidFill>
                  <a:srgbClr val="C00000"/>
                </a:solidFill>
              </a:rPr>
              <a:t>coagulated</a:t>
            </a:r>
            <a:r>
              <a:rPr lang="en-US" sz="3600" dirty="0" smtClean="0">
                <a:solidFill>
                  <a:srgbClr val="C00000"/>
                </a:solidFill>
              </a:rPr>
              <a:t> to such an extent that it spoiled the taste.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coalesce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Combine</a:t>
            </a:r>
          </a:p>
          <a:p>
            <a:r>
              <a:rPr lang="en-US" dirty="0" smtClean="0"/>
              <a:t>Fuse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All the employees decided to </a:t>
            </a:r>
            <a:r>
              <a:rPr lang="en-US" sz="3600" b="1" dirty="0" smtClean="0">
                <a:solidFill>
                  <a:srgbClr val="C00000"/>
                </a:solidFill>
              </a:rPr>
              <a:t>coalesce</a:t>
            </a:r>
            <a:r>
              <a:rPr lang="en-US" sz="3600" dirty="0" smtClean="0">
                <a:solidFill>
                  <a:srgbClr val="C00000"/>
                </a:solidFill>
              </a:rPr>
              <a:t> their efforts to protest against the cut in the salaries.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coalition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Partnership</a:t>
            </a:r>
          </a:p>
          <a:p>
            <a:r>
              <a:rPr lang="en-US" dirty="0" smtClean="0"/>
              <a:t>League</a:t>
            </a:r>
          </a:p>
          <a:p>
            <a:r>
              <a:rPr lang="en-US" dirty="0" smtClean="0"/>
              <a:t>Union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To fight against terrorism, a </a:t>
            </a:r>
            <a:r>
              <a:rPr lang="en-US" sz="3600" b="1" dirty="0" smtClean="0">
                <a:solidFill>
                  <a:srgbClr val="C00000"/>
                </a:solidFill>
              </a:rPr>
              <a:t>coalition</a:t>
            </a:r>
            <a:r>
              <a:rPr lang="en-US" sz="3600" dirty="0" smtClean="0">
                <a:solidFill>
                  <a:srgbClr val="C00000"/>
                </a:solidFill>
              </a:rPr>
              <a:t> of the affected nations is vital.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callow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Youthful</a:t>
            </a:r>
          </a:p>
          <a:p>
            <a:r>
              <a:rPr lang="en-US" dirty="0" smtClean="0"/>
              <a:t>Immature</a:t>
            </a:r>
          </a:p>
          <a:p>
            <a:r>
              <a:rPr lang="en-US" dirty="0" smtClean="0"/>
              <a:t>Inexperienced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callow</a:t>
            </a:r>
            <a:r>
              <a:rPr lang="en-US" sz="3600" dirty="0" smtClean="0">
                <a:solidFill>
                  <a:srgbClr val="C00000"/>
                </a:solidFill>
              </a:rPr>
              <a:t> treatment received at the hospital left the patient permanently disabled.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coda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Concluding section of a musical or literary composition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pianist ended the performance with a breath -taking </a:t>
            </a:r>
            <a:r>
              <a:rPr lang="en-US" sz="3600" b="1" dirty="0" smtClean="0">
                <a:solidFill>
                  <a:srgbClr val="C00000"/>
                </a:solidFill>
              </a:rPr>
              <a:t>coda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coddle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Treat gently</a:t>
            </a:r>
          </a:p>
          <a:p>
            <a:r>
              <a:rPr lang="en-US" dirty="0" smtClean="0"/>
              <a:t>Pamper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Although she was a single mother, she </a:t>
            </a:r>
            <a:r>
              <a:rPr lang="en-US" sz="3600" b="1" dirty="0" smtClean="0">
                <a:solidFill>
                  <a:srgbClr val="C00000"/>
                </a:solidFill>
              </a:rPr>
              <a:t>coddled </a:t>
            </a:r>
            <a:r>
              <a:rPr lang="en-US" sz="3600" dirty="0" smtClean="0">
                <a:solidFill>
                  <a:srgbClr val="C00000"/>
                </a:solidFill>
              </a:rPr>
              <a:t>her children too much.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codicill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Supplement to the body of a will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As he wanted to change his will, a </a:t>
            </a:r>
            <a:r>
              <a:rPr lang="en-US" sz="3600" b="1" dirty="0" err="1" smtClean="0">
                <a:solidFill>
                  <a:srgbClr val="C00000"/>
                </a:solidFill>
              </a:rPr>
              <a:t>codicill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was added to it.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codify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Arrange (laws, rules) as a code</a:t>
            </a:r>
          </a:p>
          <a:p>
            <a:r>
              <a:rPr lang="en-US" dirty="0" smtClean="0"/>
              <a:t>classify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It took her a week to </a:t>
            </a:r>
            <a:r>
              <a:rPr lang="en-US" sz="3600" b="1" dirty="0" smtClean="0">
                <a:solidFill>
                  <a:srgbClr val="C00000"/>
                </a:solidFill>
              </a:rPr>
              <a:t>codify</a:t>
            </a:r>
            <a:r>
              <a:rPr lang="en-US" sz="3600" dirty="0" smtClean="0">
                <a:solidFill>
                  <a:srgbClr val="C00000"/>
                </a:solidFill>
              </a:rPr>
              <a:t> the documents required for submission in the court.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coercion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of force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The police compelled the youth at the party to leave by </a:t>
            </a:r>
            <a:r>
              <a:rPr lang="en-US" sz="3200" b="1" dirty="0" smtClean="0">
                <a:solidFill>
                  <a:srgbClr val="C00000"/>
                </a:solidFill>
              </a:rPr>
              <a:t>coercion</a:t>
            </a:r>
            <a:r>
              <a:rPr lang="en-US" sz="3200" dirty="0" smtClean="0">
                <a:solidFill>
                  <a:srgbClr val="C00000"/>
                </a:solidFill>
              </a:rPr>
              <a:t>, as the neighbors had complained about too much noise.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coeval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Living at the same time as</a:t>
            </a:r>
          </a:p>
          <a:p>
            <a:r>
              <a:rPr lang="en-US" dirty="0" smtClean="0"/>
              <a:t>Contemporary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3600" dirty="0" smtClean="0">
                <a:solidFill>
                  <a:srgbClr val="C00000"/>
                </a:solidFill>
              </a:rPr>
              <a:t>He was interested in learning about the unknown leaders </a:t>
            </a:r>
            <a:r>
              <a:rPr lang="en-US" sz="3600" b="1" dirty="0" smtClean="0">
                <a:solidFill>
                  <a:srgbClr val="C00000"/>
                </a:solidFill>
              </a:rPr>
              <a:t>coeval</a:t>
            </a:r>
            <a:r>
              <a:rPr lang="en-US" sz="3600" dirty="0" smtClean="0">
                <a:solidFill>
                  <a:srgbClr val="C00000"/>
                </a:solidFill>
              </a:rPr>
              <a:t> with Nixon.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14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 JULIAN" pitchFamily="2" charset="0"/>
                <a:cs typeface="Aharoni" pitchFamily="2" charset="-79"/>
              </a:rPr>
              <a:t>Wordlist C-4</a:t>
            </a:r>
            <a:r>
              <a:rPr lang="en-US" sz="21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 JULIAN" pitchFamily="2" charset="0"/>
                <a:cs typeface="Aharoni" pitchFamily="2" charset="-79"/>
              </a:rPr>
              <a:t/>
            </a:r>
            <a:br>
              <a:rPr lang="en-US" sz="21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 JULIAN" pitchFamily="2" charset="0"/>
                <a:cs typeface="Aharoni" pitchFamily="2" charset="-79"/>
              </a:rPr>
            </a:br>
            <a:r>
              <a:rPr lang="en-US" sz="9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  <a:cs typeface="Aharoni" pitchFamily="2" charset="-79"/>
              </a:rPr>
              <a:t>(cog – compute)</a:t>
            </a:r>
            <a:endParaRPr lang="en-IN" sz="9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Tooth projecting from a wheel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bullock cart toppled over due to a </a:t>
            </a:r>
            <a:r>
              <a:rPr lang="en-US" sz="3600" b="1" dirty="0" smtClean="0">
                <a:solidFill>
                  <a:srgbClr val="C00000"/>
                </a:solidFill>
              </a:rPr>
              <a:t>cog</a:t>
            </a:r>
            <a:r>
              <a:rPr lang="en-US" sz="3600" dirty="0" smtClean="0">
                <a:solidFill>
                  <a:srgbClr val="C00000"/>
                </a:solidFill>
              </a:rPr>
              <a:t> in the wheel.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cogent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Convincing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She gave many</a:t>
            </a:r>
            <a:r>
              <a:rPr lang="en-US" sz="3600" b="1" dirty="0" smtClean="0">
                <a:solidFill>
                  <a:srgbClr val="C00000"/>
                </a:solidFill>
              </a:rPr>
              <a:t> cogent </a:t>
            </a:r>
            <a:r>
              <a:rPr lang="en-US" sz="3600" dirty="0" smtClean="0">
                <a:solidFill>
                  <a:srgbClr val="C00000"/>
                </a:solidFill>
              </a:rPr>
              <a:t>reasons to marry David and not Peter.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cogitate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Think over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board of directors met to </a:t>
            </a:r>
            <a:r>
              <a:rPr lang="en-US" sz="3600" b="1" dirty="0" smtClean="0">
                <a:solidFill>
                  <a:srgbClr val="C00000"/>
                </a:solidFill>
              </a:rPr>
              <a:t>cogitate</a:t>
            </a:r>
            <a:r>
              <a:rPr lang="en-US" sz="3600" dirty="0" smtClean="0">
                <a:solidFill>
                  <a:srgbClr val="C00000"/>
                </a:solidFill>
              </a:rPr>
              <a:t> over the matter.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calorific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Heat-producing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The high</a:t>
            </a:r>
            <a:r>
              <a:rPr lang="en-US" sz="3600" b="1" dirty="0" smtClean="0">
                <a:solidFill>
                  <a:srgbClr val="C00000"/>
                </a:solidFill>
              </a:rPr>
              <a:t> calorific </a:t>
            </a:r>
            <a:r>
              <a:rPr lang="en-US" sz="3600" dirty="0" smtClean="0">
                <a:solidFill>
                  <a:srgbClr val="C00000"/>
                </a:solidFill>
              </a:rPr>
              <a:t>diet made him regain the lost weight in a short time, making him fit again for the race.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cognate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Related linguistically</a:t>
            </a:r>
          </a:p>
          <a:p>
            <a:r>
              <a:rPr lang="en-US" dirty="0" smtClean="0"/>
              <a:t>Allied by blood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By studying different language forms, it becomes evident that many words are </a:t>
            </a:r>
            <a:r>
              <a:rPr lang="en-US" sz="3600" b="1" dirty="0" smtClean="0">
                <a:solidFill>
                  <a:srgbClr val="C00000"/>
                </a:solidFill>
              </a:rPr>
              <a:t>cognate</a:t>
            </a:r>
            <a:r>
              <a:rPr lang="en-US" sz="3600" dirty="0" smtClean="0">
                <a:solidFill>
                  <a:srgbClr val="C00000"/>
                </a:solidFill>
              </a:rPr>
              <a:t> to each other.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cognitive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Having to do with knowing or perceiving related to the mental processes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Being a professor of Analytical Reasoning, he is well known for his </a:t>
            </a:r>
            <a:r>
              <a:rPr lang="en-US" sz="3600" b="1" dirty="0" smtClean="0">
                <a:solidFill>
                  <a:srgbClr val="C00000"/>
                </a:solidFill>
              </a:rPr>
              <a:t>cognitive </a:t>
            </a:r>
            <a:r>
              <a:rPr lang="en-US" sz="3600" dirty="0" smtClean="0">
                <a:solidFill>
                  <a:srgbClr val="C00000"/>
                </a:solidFill>
              </a:rPr>
              <a:t>skills.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cognizance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knowledge</a:t>
            </a:r>
          </a:p>
          <a:p>
            <a:r>
              <a:rPr lang="en-US" dirty="0" smtClean="0"/>
              <a:t> awareness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Having </a:t>
            </a:r>
            <a:r>
              <a:rPr lang="en-US" sz="3600" b="1" dirty="0" smtClean="0">
                <a:solidFill>
                  <a:srgbClr val="C00000"/>
                </a:solidFill>
              </a:rPr>
              <a:t>cognizance</a:t>
            </a:r>
            <a:r>
              <a:rPr lang="en-US" sz="3600" dirty="0" smtClean="0">
                <a:solidFill>
                  <a:srgbClr val="C00000"/>
                </a:solidFill>
              </a:rPr>
              <a:t> of the fact that there is no hot water supply, he bought the apartment.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cohabit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live together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couples who </a:t>
            </a:r>
            <a:r>
              <a:rPr lang="en-US" sz="3600" b="1" dirty="0" smtClean="0">
                <a:solidFill>
                  <a:srgbClr val="C00000"/>
                </a:solidFill>
              </a:rPr>
              <a:t>cohabit</a:t>
            </a:r>
            <a:r>
              <a:rPr lang="en-US" sz="3600" dirty="0" smtClean="0">
                <a:solidFill>
                  <a:srgbClr val="C00000"/>
                </a:solidFill>
              </a:rPr>
              <a:t> happily before marriage find it difficult to tolerate each other after tying the knot.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cohere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stick together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As the facts presented in the court did not </a:t>
            </a:r>
            <a:r>
              <a:rPr lang="en-US" sz="3600" b="1" dirty="0" smtClean="0">
                <a:solidFill>
                  <a:srgbClr val="C00000"/>
                </a:solidFill>
              </a:rPr>
              <a:t>cohere</a:t>
            </a:r>
            <a:r>
              <a:rPr lang="en-US" sz="3600" dirty="0" smtClean="0">
                <a:solidFill>
                  <a:srgbClr val="C00000"/>
                </a:solidFill>
              </a:rPr>
              <a:t>, the judge dismissed the case.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cohesion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tendency to keep together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To get hold of their property, the conman decided to break the </a:t>
            </a:r>
            <a:r>
              <a:rPr lang="en-US" sz="3600" b="1" dirty="0" smtClean="0">
                <a:solidFill>
                  <a:srgbClr val="C00000"/>
                </a:solidFill>
              </a:rPr>
              <a:t>cohesion</a:t>
            </a:r>
            <a:r>
              <a:rPr lang="en-US" sz="3600" dirty="0" smtClean="0">
                <a:solidFill>
                  <a:srgbClr val="C00000"/>
                </a:solidFill>
              </a:rPr>
              <a:t> between the two brothers.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cohorts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armed band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Alexander and his </a:t>
            </a:r>
            <a:r>
              <a:rPr lang="en-US" sz="3600" b="1" dirty="0" smtClean="0">
                <a:solidFill>
                  <a:srgbClr val="C00000"/>
                </a:solidFill>
              </a:rPr>
              <a:t>cohorts</a:t>
            </a:r>
            <a:r>
              <a:rPr lang="en-US" sz="3600" dirty="0" smtClean="0">
                <a:solidFill>
                  <a:srgbClr val="C00000"/>
                </a:solidFill>
              </a:rPr>
              <a:t> invaded the country and plundered many towns and cities.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coiffure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hairstyle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The </a:t>
            </a:r>
            <a:r>
              <a:rPr lang="en-US" sz="3200" b="1" dirty="0" smtClean="0">
                <a:solidFill>
                  <a:srgbClr val="C00000"/>
                </a:solidFill>
              </a:rPr>
              <a:t>coiffure</a:t>
            </a:r>
            <a:r>
              <a:rPr lang="en-US" sz="3200" dirty="0" smtClean="0">
                <a:solidFill>
                  <a:srgbClr val="C00000"/>
                </a:solidFill>
              </a:rPr>
              <a:t> of the film and sports celebrities are followed blindly throughout the world, whether the style suits an individual or not.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coin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make coins</a:t>
            </a:r>
          </a:p>
          <a:p>
            <a:r>
              <a:rPr lang="en-US" dirty="0" smtClean="0"/>
              <a:t> invent or fabricate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It is not known when the phrase ‘necessity is the mother of invention’ </a:t>
            </a:r>
            <a:r>
              <a:rPr lang="en-US" sz="3200" b="1" dirty="0" smtClean="0">
                <a:solidFill>
                  <a:srgbClr val="C00000"/>
                </a:solidFill>
              </a:rPr>
              <a:t>coined</a:t>
            </a:r>
            <a:r>
              <a:rPr lang="en-US" sz="3200" dirty="0" smtClean="0">
                <a:solidFill>
                  <a:srgbClr val="C00000"/>
                </a:solidFill>
              </a:rPr>
              <a:t>, but it still holds true in our daily lives.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coincident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occurring at the same time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The estranged couple planned the strategy so well that one’s entry into a party was </a:t>
            </a:r>
            <a:r>
              <a:rPr lang="en-US" sz="3200" b="1" dirty="0" smtClean="0">
                <a:solidFill>
                  <a:srgbClr val="C00000"/>
                </a:solidFill>
              </a:rPr>
              <a:t>coincident</a:t>
            </a:r>
            <a:r>
              <a:rPr lang="en-US" sz="3200" dirty="0" smtClean="0">
                <a:solidFill>
                  <a:srgbClr val="C00000"/>
                </a:solidFill>
              </a:rPr>
              <a:t> with the other’s exit.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calumny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Malicious misrepresentation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C00000"/>
                </a:solidFill>
              </a:rPr>
              <a:t>James was sentenced to one month imprisonment when he was caught in his </a:t>
            </a:r>
            <a:r>
              <a:rPr lang="en-US" b="1" dirty="0" smtClean="0">
                <a:solidFill>
                  <a:srgbClr val="C00000"/>
                </a:solidFill>
              </a:rPr>
              <a:t>calumny</a:t>
            </a:r>
            <a:r>
              <a:rPr lang="en-US" dirty="0" smtClean="0">
                <a:solidFill>
                  <a:srgbClr val="C00000"/>
                </a:solidFill>
              </a:rPr>
              <a:t>, he had not left town at the time of the burglary as he claimed.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colander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utensil with perforated bottom used for straining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Mrs. Higgins uses a</a:t>
            </a:r>
            <a:r>
              <a:rPr lang="en-US" sz="3600" b="1" dirty="0" smtClean="0">
                <a:solidFill>
                  <a:srgbClr val="C00000"/>
                </a:solidFill>
              </a:rPr>
              <a:t> colander </a:t>
            </a:r>
            <a:r>
              <a:rPr lang="en-US" sz="3600" dirty="0" smtClean="0">
                <a:solidFill>
                  <a:srgbClr val="C00000"/>
                </a:solidFill>
              </a:rPr>
              <a:t>to strain the rice and vegetables after boiling.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collaborate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8001056" cy="2357454"/>
          </a:xfrm>
        </p:spPr>
        <p:txBody>
          <a:bodyPr/>
          <a:lstStyle/>
          <a:p>
            <a:r>
              <a:rPr lang="en-US" dirty="0" smtClean="0"/>
              <a:t>Work together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The two companies decided to</a:t>
            </a:r>
            <a:r>
              <a:rPr lang="en-US" sz="3200" b="1" dirty="0" smtClean="0">
                <a:solidFill>
                  <a:srgbClr val="C00000"/>
                </a:solidFill>
              </a:rPr>
              <a:t> collaborate </a:t>
            </a:r>
            <a:r>
              <a:rPr lang="en-US" sz="3200" dirty="0" smtClean="0">
                <a:solidFill>
                  <a:srgbClr val="C00000"/>
                </a:solidFill>
              </a:rPr>
              <a:t>on the ambitious project of providing free education to the under-privileged children.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collage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work of art put together from fragments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They decided to gift a </a:t>
            </a:r>
            <a:r>
              <a:rPr lang="en-US" sz="3600" b="1" dirty="0" smtClean="0">
                <a:solidFill>
                  <a:srgbClr val="C00000"/>
                </a:solidFill>
              </a:rPr>
              <a:t>collage</a:t>
            </a:r>
            <a:r>
              <a:rPr lang="en-US" sz="3600" dirty="0" smtClean="0">
                <a:solidFill>
                  <a:srgbClr val="C00000"/>
                </a:solidFill>
              </a:rPr>
              <a:t> of old photographs to Jane on her 60</a:t>
            </a:r>
            <a:r>
              <a:rPr lang="en-US" sz="3600" baseline="30000" dirty="0" smtClean="0">
                <a:solidFill>
                  <a:srgbClr val="C00000"/>
                </a:solidFill>
              </a:rPr>
              <a:t>th</a:t>
            </a:r>
            <a:r>
              <a:rPr lang="en-US" sz="3600" dirty="0" smtClean="0">
                <a:solidFill>
                  <a:srgbClr val="C00000"/>
                </a:solidFill>
              </a:rPr>
              <a:t> birthday.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collate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examine to verify </a:t>
            </a:r>
          </a:p>
          <a:p>
            <a:r>
              <a:rPr lang="en-US" dirty="0" smtClean="0"/>
              <a:t> arrange in order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At the time of voting, the voter’s documents are </a:t>
            </a:r>
            <a:r>
              <a:rPr lang="en-US" sz="3600" b="1" dirty="0" smtClean="0">
                <a:solidFill>
                  <a:srgbClr val="C00000"/>
                </a:solidFill>
              </a:rPr>
              <a:t>collated</a:t>
            </a:r>
            <a:r>
              <a:rPr lang="en-US" sz="3600" dirty="0" smtClean="0">
                <a:solidFill>
                  <a:srgbClr val="C00000"/>
                </a:solidFill>
              </a:rPr>
              <a:t> with the government records to avoid fake voting.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collateral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security given for loan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He decided to offer his big house as a </a:t>
            </a:r>
            <a:r>
              <a:rPr lang="en-US" sz="3600" b="1" dirty="0" smtClean="0">
                <a:solidFill>
                  <a:srgbClr val="C00000"/>
                </a:solidFill>
              </a:rPr>
              <a:t>collateral</a:t>
            </a:r>
            <a:r>
              <a:rPr lang="en-US" sz="3600" dirty="0" smtClean="0">
                <a:solidFill>
                  <a:srgbClr val="C00000"/>
                </a:solidFill>
              </a:rPr>
              <a:t> to the bank against the huge loan to cover his business losses.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collation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a light meal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 </a:t>
            </a:r>
            <a:r>
              <a:rPr lang="en-US" sz="3600" b="1" dirty="0" smtClean="0">
                <a:solidFill>
                  <a:srgbClr val="C00000"/>
                </a:solidFill>
              </a:rPr>
              <a:t>collation</a:t>
            </a:r>
            <a:r>
              <a:rPr lang="en-US" sz="3600" dirty="0" smtClean="0">
                <a:solidFill>
                  <a:srgbClr val="C00000"/>
                </a:solidFill>
              </a:rPr>
              <a:t> consisting of tea and biscuits was arranged for in the meeting.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colloquial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pertaining to common speech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language used in the legal documents should not be </a:t>
            </a:r>
            <a:r>
              <a:rPr lang="en-US" sz="3600" b="1" dirty="0" smtClean="0">
                <a:solidFill>
                  <a:srgbClr val="C00000"/>
                </a:solidFill>
              </a:rPr>
              <a:t>colloquial</a:t>
            </a:r>
            <a:r>
              <a:rPr lang="en-US" sz="3600" dirty="0" smtClean="0">
                <a:solidFill>
                  <a:srgbClr val="C00000"/>
                </a:solidFill>
              </a:rPr>
              <a:t>, but should include various legal terms.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colloquy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informal discussion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Though a </a:t>
            </a:r>
            <a:r>
              <a:rPr lang="en-US" sz="3600" b="1" dirty="0" smtClean="0">
                <a:solidFill>
                  <a:srgbClr val="C00000"/>
                </a:solidFill>
              </a:rPr>
              <a:t>colloquy</a:t>
            </a:r>
            <a:r>
              <a:rPr lang="en-US" sz="3600" dirty="0" smtClean="0">
                <a:solidFill>
                  <a:srgbClr val="C00000"/>
                </a:solidFill>
              </a:rPr>
              <a:t> is already conducted, a formal discussion regarding the matter is still pending.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collusion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conspiring in a fraudulent scheme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000" dirty="0" smtClean="0">
                <a:solidFill>
                  <a:srgbClr val="C00000"/>
                </a:solidFill>
              </a:rPr>
              <a:t>When the salesman tried hard to convince the lady to invest in a particular scheme , she sensed a </a:t>
            </a:r>
            <a:r>
              <a:rPr lang="en-US" sz="3000" b="1" dirty="0" smtClean="0">
                <a:solidFill>
                  <a:srgbClr val="C00000"/>
                </a:solidFill>
              </a:rPr>
              <a:t>collusion</a:t>
            </a:r>
            <a:r>
              <a:rPr lang="en-US" sz="3000" dirty="0" smtClean="0">
                <a:solidFill>
                  <a:srgbClr val="C00000"/>
                </a:solidFill>
              </a:rPr>
              <a:t> and decided to stay away from it.</a:t>
            </a:r>
            <a:endParaRPr lang="en-IN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colossal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huge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house he took her to was</a:t>
            </a:r>
            <a:r>
              <a:rPr lang="en-US" sz="3600" b="1" dirty="0" smtClean="0">
                <a:solidFill>
                  <a:srgbClr val="C00000"/>
                </a:solidFill>
              </a:rPr>
              <a:t> colossal </a:t>
            </a:r>
            <a:r>
              <a:rPr lang="en-US" sz="3600" dirty="0" smtClean="0">
                <a:solidFill>
                  <a:srgbClr val="C00000"/>
                </a:solidFill>
              </a:rPr>
              <a:t>and had hundreds of rooms.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camaraderie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Good-fellowship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Despite strained relations, the </a:t>
            </a:r>
            <a:r>
              <a:rPr lang="en-US" sz="3600" b="1" dirty="0" smtClean="0">
                <a:solidFill>
                  <a:srgbClr val="C00000"/>
                </a:solidFill>
              </a:rPr>
              <a:t>camaraderie</a:t>
            </a:r>
            <a:r>
              <a:rPr lang="en-US" sz="3600" dirty="0" smtClean="0">
                <a:solidFill>
                  <a:srgbClr val="C00000"/>
                </a:solidFill>
              </a:rPr>
              <a:t> between the children of the two families was outstanding.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colossus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gigantic statue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The sculpture installed at the crossroads was a </a:t>
            </a:r>
            <a:r>
              <a:rPr lang="en-US" sz="3600" b="1" dirty="0" smtClean="0">
                <a:solidFill>
                  <a:srgbClr val="C00000"/>
                </a:solidFill>
              </a:rPr>
              <a:t>colossus</a:t>
            </a:r>
            <a:r>
              <a:rPr lang="en-US" sz="3600" dirty="0" smtClean="0">
                <a:solidFill>
                  <a:srgbClr val="C00000"/>
                </a:solidFill>
              </a:rPr>
              <a:t>, beautifully made from bronze and steel.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comatose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a coma</a:t>
            </a:r>
          </a:p>
          <a:p>
            <a:r>
              <a:rPr lang="en-US" dirty="0" smtClean="0"/>
              <a:t>Extremely sleepy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After the severe accident, Gina has been </a:t>
            </a:r>
            <a:r>
              <a:rPr lang="en-US" sz="3600" b="1" dirty="0" smtClean="0">
                <a:solidFill>
                  <a:srgbClr val="C00000"/>
                </a:solidFill>
              </a:rPr>
              <a:t>comatose</a:t>
            </a:r>
            <a:r>
              <a:rPr lang="en-US" sz="3600" dirty="0" smtClean="0">
                <a:solidFill>
                  <a:srgbClr val="C00000"/>
                </a:solidFill>
              </a:rPr>
              <a:t> since the last few weeks and said to be critical.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combustible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easily burned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children were advised to play far from the van which was carrying </a:t>
            </a:r>
            <a:r>
              <a:rPr lang="en-US" sz="3600" b="1" dirty="0" smtClean="0">
                <a:solidFill>
                  <a:srgbClr val="C00000"/>
                </a:solidFill>
              </a:rPr>
              <a:t>combustible</a:t>
            </a:r>
            <a:r>
              <a:rPr lang="en-US" sz="3600" dirty="0" smtClean="0">
                <a:solidFill>
                  <a:srgbClr val="C00000"/>
                </a:solidFill>
              </a:rPr>
              <a:t> matter.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comely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attractive</a:t>
            </a:r>
          </a:p>
          <a:p>
            <a:r>
              <a:rPr lang="en-US" dirty="0" smtClean="0"/>
              <a:t>agreeable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It was difficult to believe that the clumsy child actor with buck teeth had grown up to be a </a:t>
            </a:r>
            <a:r>
              <a:rPr lang="en-US" sz="3600" b="1" dirty="0" smtClean="0">
                <a:solidFill>
                  <a:srgbClr val="C00000"/>
                </a:solidFill>
              </a:rPr>
              <a:t>comely</a:t>
            </a:r>
            <a:r>
              <a:rPr lang="en-US" sz="3600" dirty="0" smtClean="0">
                <a:solidFill>
                  <a:srgbClr val="C00000"/>
                </a:solidFill>
              </a:rPr>
              <a:t> young lady.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comestible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something fit to be eaten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3600" dirty="0" smtClean="0">
                <a:solidFill>
                  <a:srgbClr val="C00000"/>
                </a:solidFill>
              </a:rPr>
              <a:t>As soon as the party began, the waiters started pouring in with trays laden with a variety of </a:t>
            </a:r>
            <a:r>
              <a:rPr lang="en-US" sz="3600" b="1" dirty="0" smtClean="0">
                <a:solidFill>
                  <a:srgbClr val="C00000"/>
                </a:solidFill>
              </a:rPr>
              <a:t>comestibles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comeuppance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rebuke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The warden of the hostel gave a severe </a:t>
            </a:r>
            <a:r>
              <a:rPr lang="en-US" b="1" dirty="0" smtClean="0">
                <a:solidFill>
                  <a:srgbClr val="C00000"/>
                </a:solidFill>
              </a:rPr>
              <a:t>comeuppance</a:t>
            </a:r>
            <a:r>
              <a:rPr lang="en-US" dirty="0" smtClean="0">
                <a:solidFill>
                  <a:srgbClr val="C00000"/>
                </a:solidFill>
              </a:rPr>
              <a:t> to the students who had thrown their food in the dustbin as they had already eaten out.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comity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courtesy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comity </a:t>
            </a:r>
            <a:r>
              <a:rPr lang="en-US" sz="3600" dirty="0" smtClean="0">
                <a:solidFill>
                  <a:srgbClr val="C00000"/>
                </a:solidFill>
              </a:rPr>
              <a:t>of the hosts was so appreciated by the guests that they were talked about for days on end.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commandeer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001056" cy="2928958"/>
          </a:xfrm>
        </p:spPr>
        <p:txBody>
          <a:bodyPr/>
          <a:lstStyle/>
          <a:p>
            <a:r>
              <a:rPr lang="en-US" dirty="0" smtClean="0"/>
              <a:t> to draft for military purpose</a:t>
            </a:r>
          </a:p>
          <a:p>
            <a:r>
              <a:rPr lang="en-US" dirty="0" smtClean="0"/>
              <a:t> to take for public use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Young boys and men were asked to appear for a physical test so that the fit ones were </a:t>
            </a:r>
            <a:r>
              <a:rPr lang="en-US" sz="3200" b="1" dirty="0" smtClean="0">
                <a:solidFill>
                  <a:srgbClr val="C00000"/>
                </a:solidFill>
              </a:rPr>
              <a:t>commandeered</a:t>
            </a:r>
            <a:r>
              <a:rPr lang="en-US" sz="3200" dirty="0" smtClean="0">
                <a:solidFill>
                  <a:srgbClr val="C00000"/>
                </a:solidFill>
              </a:rPr>
              <a:t> for the impending war.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1214445"/>
          </a:xfrm>
        </p:spPr>
        <p:txBody>
          <a:bodyPr/>
          <a:lstStyle/>
          <a:p>
            <a:r>
              <a:rPr lang="en-US" dirty="0" smtClean="0"/>
              <a:t>commemorative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remembering</a:t>
            </a:r>
          </a:p>
          <a:p>
            <a:r>
              <a:rPr lang="en-US" dirty="0" smtClean="0"/>
              <a:t> honoring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 </a:t>
            </a:r>
            <a:r>
              <a:rPr lang="en-US" sz="3600" b="1" dirty="0" smtClean="0">
                <a:solidFill>
                  <a:srgbClr val="C00000"/>
                </a:solidFill>
              </a:rPr>
              <a:t>commemorative</a:t>
            </a:r>
            <a:r>
              <a:rPr lang="en-US" sz="3600" dirty="0" smtClean="0">
                <a:solidFill>
                  <a:srgbClr val="C00000"/>
                </a:solidFill>
              </a:rPr>
              <a:t> ceremony was conducted in honor of the victims of the train mishap.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commensurate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proportionate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000" dirty="0" smtClean="0">
                <a:solidFill>
                  <a:srgbClr val="C00000"/>
                </a:solidFill>
              </a:rPr>
              <a:t>   </a:t>
            </a:r>
            <a:r>
              <a:rPr lang="en-US" dirty="0" smtClean="0">
                <a:solidFill>
                  <a:srgbClr val="C00000"/>
                </a:solidFill>
              </a:rPr>
              <a:t>The slum dwellers wanted a </a:t>
            </a:r>
            <a:r>
              <a:rPr lang="en-US" b="1" dirty="0" smtClean="0">
                <a:solidFill>
                  <a:srgbClr val="C00000"/>
                </a:solidFill>
              </a:rPr>
              <a:t>commensurate</a:t>
            </a:r>
            <a:r>
              <a:rPr lang="en-US" dirty="0" smtClean="0">
                <a:solidFill>
                  <a:srgbClr val="C00000"/>
                </a:solidFill>
              </a:rPr>
              <a:t> living accommodation in exchange of their land on which the builder wanted to build a shopping mall.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cabal</a:t>
            </a:r>
            <a:endParaRPr lang="en-IN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Small group of persons secretly united to promote their own interests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The police arrested a </a:t>
            </a:r>
            <a:r>
              <a:rPr lang="en-US" sz="3200" b="1" dirty="0" smtClean="0">
                <a:solidFill>
                  <a:srgbClr val="C00000"/>
                </a:solidFill>
              </a:rPr>
              <a:t>cabal</a:t>
            </a:r>
            <a:r>
              <a:rPr lang="en-US" sz="3200" dirty="0" smtClean="0">
                <a:solidFill>
                  <a:srgbClr val="C00000"/>
                </a:solidFill>
              </a:rPr>
              <a:t> who was planning to plant bombs in the local trains to create havoc among the innocent public.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cameo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dirty="0" smtClean="0"/>
              <a:t>Shell or jewel carved in relief</a:t>
            </a:r>
          </a:p>
          <a:p>
            <a:r>
              <a:rPr lang="en-US" sz="4800" dirty="0" smtClean="0"/>
              <a:t>Star’s special appearance in a minor role in a film</a:t>
            </a:r>
            <a:endParaRPr lang="en-IN" sz="4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film was very successful, largely owing to the fact that a superstar had appeared in a </a:t>
            </a:r>
            <a:r>
              <a:rPr lang="en-US" sz="3600" b="1" dirty="0" smtClean="0">
                <a:solidFill>
                  <a:srgbClr val="C00000"/>
                </a:solidFill>
              </a:rPr>
              <a:t>cameo</a:t>
            </a:r>
            <a:r>
              <a:rPr lang="en-US" sz="3600" dirty="0" smtClean="0">
                <a:solidFill>
                  <a:srgbClr val="C00000"/>
                </a:solidFill>
              </a:rPr>
              <a:t> in the film.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commiserate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feel or express pity or sympathy for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All the friends came together to </a:t>
            </a:r>
            <a:r>
              <a:rPr lang="en-US" sz="3600" b="1" dirty="0" smtClean="0">
                <a:solidFill>
                  <a:srgbClr val="C00000"/>
                </a:solidFill>
              </a:rPr>
              <a:t>commiserate </a:t>
            </a:r>
            <a:r>
              <a:rPr lang="en-US" sz="3600" dirty="0" smtClean="0">
                <a:solidFill>
                  <a:srgbClr val="C00000"/>
                </a:solidFill>
              </a:rPr>
              <a:t>with the grieving family.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compatible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harmonious</a:t>
            </a:r>
          </a:p>
          <a:p>
            <a:r>
              <a:rPr lang="en-US" dirty="0" smtClean="0"/>
              <a:t> in harmony with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3600" dirty="0" smtClean="0">
                <a:solidFill>
                  <a:srgbClr val="C00000"/>
                </a:solidFill>
              </a:rPr>
              <a:t>He wanted to marry not just a beautiful woman but also one who is </a:t>
            </a:r>
            <a:r>
              <a:rPr lang="en-US" sz="3600" b="1" dirty="0" smtClean="0">
                <a:solidFill>
                  <a:srgbClr val="C00000"/>
                </a:solidFill>
              </a:rPr>
              <a:t>compatible</a:t>
            </a:r>
            <a:r>
              <a:rPr lang="en-US" sz="3600" dirty="0" smtClean="0">
                <a:solidFill>
                  <a:srgbClr val="C00000"/>
                </a:solidFill>
              </a:rPr>
              <a:t> with him.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compelling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overpowering</a:t>
            </a:r>
          </a:p>
          <a:p>
            <a:r>
              <a:rPr lang="en-US" dirty="0" smtClean="0"/>
              <a:t> irresistible in effect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desire to eat the cake was so </a:t>
            </a:r>
            <a:r>
              <a:rPr lang="en-US" sz="3600" b="1" dirty="0" smtClean="0">
                <a:solidFill>
                  <a:srgbClr val="C00000"/>
                </a:solidFill>
              </a:rPr>
              <a:t>compelling</a:t>
            </a:r>
            <a:r>
              <a:rPr lang="en-US" sz="3600" dirty="0" smtClean="0">
                <a:solidFill>
                  <a:srgbClr val="C00000"/>
                </a:solidFill>
              </a:rPr>
              <a:t> that she could not resist herself, in spite of following  a strict diet.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compendium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brief, comprehensive summary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C00000"/>
                </a:solidFill>
              </a:rPr>
              <a:t>The professor decided to write a </a:t>
            </a:r>
            <a:r>
              <a:rPr lang="en-US" b="1" dirty="0" smtClean="0">
                <a:solidFill>
                  <a:srgbClr val="C00000"/>
                </a:solidFill>
              </a:rPr>
              <a:t>compendium</a:t>
            </a:r>
            <a:r>
              <a:rPr lang="en-US" dirty="0" smtClean="0">
                <a:solidFill>
                  <a:srgbClr val="C00000"/>
                </a:solidFill>
              </a:rPr>
              <a:t> of the numerous reference books assigned to the students, so that they could easily read the brief matter for their tests.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compensatory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making up for</a:t>
            </a:r>
          </a:p>
          <a:p>
            <a:r>
              <a:rPr lang="en-US" dirty="0" smtClean="0"/>
              <a:t> repaying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As a </a:t>
            </a:r>
            <a:r>
              <a:rPr lang="en-US" sz="3200" b="1" dirty="0" smtClean="0">
                <a:solidFill>
                  <a:srgbClr val="C00000"/>
                </a:solidFill>
              </a:rPr>
              <a:t>compensatory </a:t>
            </a:r>
            <a:r>
              <a:rPr lang="en-US" sz="3200" dirty="0" smtClean="0">
                <a:solidFill>
                  <a:srgbClr val="C00000"/>
                </a:solidFill>
              </a:rPr>
              <a:t>gift for forgetting their anniversary, Lynn decided to gift her a diamond necklace.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listing of statistical information in tabular or book form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compilation</a:t>
            </a:r>
            <a:r>
              <a:rPr lang="en-US" sz="3600" dirty="0" smtClean="0">
                <a:solidFill>
                  <a:srgbClr val="C00000"/>
                </a:solidFill>
              </a:rPr>
              <a:t> of marks obtained in the tests is just one of the many tasks of a teacher.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compile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assemble</a:t>
            </a:r>
          </a:p>
          <a:p>
            <a:r>
              <a:rPr lang="en-US" dirty="0" smtClean="0"/>
              <a:t> accumulate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3200" dirty="0" smtClean="0">
                <a:solidFill>
                  <a:srgbClr val="C00000"/>
                </a:solidFill>
              </a:rPr>
              <a:t>She decided to</a:t>
            </a:r>
            <a:r>
              <a:rPr lang="en-US" sz="3200" b="1" dirty="0" smtClean="0">
                <a:solidFill>
                  <a:srgbClr val="C00000"/>
                </a:solidFill>
              </a:rPr>
              <a:t> compile </a:t>
            </a:r>
            <a:r>
              <a:rPr lang="en-US" sz="3200" dirty="0" smtClean="0">
                <a:solidFill>
                  <a:srgbClr val="C00000"/>
                </a:solidFill>
              </a:rPr>
              <a:t>mathematical formulae for her son so that he could overcome his inefficiency  in that subject. 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complacency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self-satisfaction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000" dirty="0" smtClean="0">
                <a:solidFill>
                  <a:srgbClr val="C00000"/>
                </a:solidFill>
              </a:rPr>
              <a:t>When a student attains a certain level of success, </a:t>
            </a:r>
            <a:r>
              <a:rPr lang="en-US" sz="3000" b="1" dirty="0" smtClean="0">
                <a:solidFill>
                  <a:srgbClr val="C00000"/>
                </a:solidFill>
              </a:rPr>
              <a:t>complacency</a:t>
            </a:r>
            <a:r>
              <a:rPr lang="en-US" sz="3000" dirty="0" smtClean="0">
                <a:solidFill>
                  <a:srgbClr val="C00000"/>
                </a:solidFill>
              </a:rPr>
              <a:t> sets in, making him ignore the studies altogether leading to a downfall.</a:t>
            </a:r>
            <a:endParaRPr lang="en-IN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complaisant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trying to please</a:t>
            </a:r>
          </a:p>
          <a:p>
            <a:r>
              <a:rPr lang="en-US" dirty="0" smtClean="0"/>
              <a:t> extra polite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His</a:t>
            </a:r>
            <a:r>
              <a:rPr lang="en-US" sz="3600" b="1" dirty="0" smtClean="0">
                <a:solidFill>
                  <a:srgbClr val="C00000"/>
                </a:solidFill>
              </a:rPr>
              <a:t> complaisant </a:t>
            </a:r>
            <a:r>
              <a:rPr lang="en-US" sz="3600" dirty="0" smtClean="0">
                <a:solidFill>
                  <a:srgbClr val="C00000"/>
                </a:solidFill>
              </a:rPr>
              <a:t>behavior surprised her as normally he was quite rude and offhand.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complement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complete</a:t>
            </a:r>
          </a:p>
          <a:p>
            <a:r>
              <a:rPr lang="en-US" dirty="0" smtClean="0"/>
              <a:t> make perfect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hat and the jacket he wore </a:t>
            </a:r>
            <a:r>
              <a:rPr lang="en-US" sz="3600" b="1" dirty="0" smtClean="0">
                <a:solidFill>
                  <a:srgbClr val="C00000"/>
                </a:solidFill>
              </a:rPr>
              <a:t>complemented</a:t>
            </a:r>
            <a:r>
              <a:rPr lang="en-US" sz="3600" dirty="0" smtClean="0">
                <a:solidFill>
                  <a:srgbClr val="C00000"/>
                </a:solidFill>
              </a:rPr>
              <a:t> his look of a cowboy.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camouflage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Disguise</a:t>
            </a:r>
          </a:p>
          <a:p>
            <a:r>
              <a:rPr lang="en-US" dirty="0" smtClean="0"/>
              <a:t>Conceal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The uniforms of  the soldiers are designed to act as </a:t>
            </a:r>
            <a:r>
              <a:rPr lang="en-US" sz="3600" b="1" dirty="0" smtClean="0">
                <a:solidFill>
                  <a:srgbClr val="C00000"/>
                </a:solidFill>
              </a:rPr>
              <a:t>camouflage</a:t>
            </a:r>
            <a:r>
              <a:rPr lang="en-US" sz="3600" dirty="0" smtClean="0">
                <a:solidFill>
                  <a:srgbClr val="C00000"/>
                </a:solidFill>
              </a:rPr>
              <a:t> against the terrain in which they are posted.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/>
              <a:t>complementary</a:t>
            </a:r>
            <a:endParaRPr lang="en-IN" sz="8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serving to complete something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200" dirty="0" smtClean="0">
                <a:solidFill>
                  <a:srgbClr val="C00000"/>
                </a:solidFill>
              </a:rPr>
              <a:t>The two business partners are </a:t>
            </a:r>
            <a:r>
              <a:rPr lang="en-US" sz="3200" b="1" dirty="0" smtClean="0">
                <a:solidFill>
                  <a:srgbClr val="C00000"/>
                </a:solidFill>
              </a:rPr>
              <a:t>complementary</a:t>
            </a:r>
            <a:r>
              <a:rPr lang="en-US" sz="3200" dirty="0" smtClean="0">
                <a:solidFill>
                  <a:srgbClr val="C00000"/>
                </a:solidFill>
              </a:rPr>
              <a:t> to each other, one being good in sales and the other in production.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compliance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readiness to yield 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000" dirty="0" smtClean="0">
                <a:solidFill>
                  <a:srgbClr val="C00000"/>
                </a:solidFill>
              </a:rPr>
              <a:t>In </a:t>
            </a:r>
            <a:r>
              <a:rPr lang="en-US" sz="3000" b="1" dirty="0" smtClean="0">
                <a:solidFill>
                  <a:srgbClr val="C00000"/>
                </a:solidFill>
              </a:rPr>
              <a:t>compliance</a:t>
            </a:r>
            <a:r>
              <a:rPr lang="en-US" sz="3000" dirty="0" smtClean="0">
                <a:solidFill>
                  <a:srgbClr val="C00000"/>
                </a:solidFill>
              </a:rPr>
              <a:t> with the rules of the family, Henry was gifted a beautiful car for having acquired the degree of business management.</a:t>
            </a:r>
            <a:endParaRPr lang="en-IN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comport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behave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way the children </a:t>
            </a:r>
            <a:r>
              <a:rPr lang="en-US" sz="3600" b="1" dirty="0" smtClean="0">
                <a:solidFill>
                  <a:srgbClr val="C00000"/>
                </a:solidFill>
              </a:rPr>
              <a:t>comported</a:t>
            </a:r>
            <a:r>
              <a:rPr lang="en-US" sz="3600" dirty="0" smtClean="0">
                <a:solidFill>
                  <a:srgbClr val="C00000"/>
                </a:solidFill>
              </a:rPr>
              <a:t> themselves in front of the guests made their parents feel proud of them.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complicity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participation</a:t>
            </a:r>
          </a:p>
          <a:p>
            <a:r>
              <a:rPr lang="en-US" dirty="0" smtClean="0"/>
              <a:t> involvement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C00000"/>
                </a:solidFill>
              </a:rPr>
              <a:t>   The manager suspected Derek of </a:t>
            </a:r>
            <a:r>
              <a:rPr lang="en-US" sz="4000" b="1" dirty="0" smtClean="0">
                <a:solidFill>
                  <a:srgbClr val="C00000"/>
                </a:solidFill>
              </a:rPr>
              <a:t>complicity</a:t>
            </a:r>
            <a:r>
              <a:rPr lang="en-US" sz="4000" dirty="0" smtClean="0">
                <a:solidFill>
                  <a:srgbClr val="C00000"/>
                </a:solidFill>
              </a:rPr>
              <a:t> in the recent theft.</a:t>
            </a:r>
            <a:endParaRPr lang="en-IN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component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element</a:t>
            </a:r>
          </a:p>
          <a:p>
            <a:r>
              <a:rPr lang="en-US" dirty="0" smtClean="0"/>
              <a:t> ingredient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main </a:t>
            </a:r>
            <a:r>
              <a:rPr lang="en-US" sz="3600" b="1" dirty="0" smtClean="0">
                <a:solidFill>
                  <a:srgbClr val="C00000"/>
                </a:solidFill>
              </a:rPr>
              <a:t>components</a:t>
            </a:r>
            <a:r>
              <a:rPr lang="en-US" sz="3600" dirty="0" smtClean="0">
                <a:solidFill>
                  <a:srgbClr val="C00000"/>
                </a:solidFill>
              </a:rPr>
              <a:t> of a happy family life are love, care and compatibility between its members.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composure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mental calmness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Despite the grave tragedy, the young child maintained her </a:t>
            </a:r>
            <a:r>
              <a:rPr lang="en-US" sz="3600" b="1" dirty="0" smtClean="0">
                <a:solidFill>
                  <a:srgbClr val="C00000"/>
                </a:solidFill>
              </a:rPr>
              <a:t>composure</a:t>
            </a:r>
            <a:r>
              <a:rPr lang="en-US" sz="3600" dirty="0" smtClean="0">
                <a:solidFill>
                  <a:srgbClr val="C00000"/>
                </a:solidFill>
              </a:rPr>
              <a:t> and informed the police about the incident.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compound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combine</a:t>
            </a:r>
          </a:p>
          <a:p>
            <a:r>
              <a:rPr lang="en-US" dirty="0" smtClean="0"/>
              <a:t> increase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fact that he had lied about his father’s death </a:t>
            </a:r>
            <a:r>
              <a:rPr lang="en-US" sz="3600" b="1" dirty="0" smtClean="0">
                <a:solidFill>
                  <a:srgbClr val="C00000"/>
                </a:solidFill>
              </a:rPr>
              <a:t>compounded</a:t>
            </a:r>
            <a:r>
              <a:rPr lang="en-US" sz="3600" dirty="0" smtClean="0">
                <a:solidFill>
                  <a:srgbClr val="C00000"/>
                </a:solidFill>
              </a:rPr>
              <a:t> the crime of the burglary.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comprehensive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thorough</a:t>
            </a:r>
          </a:p>
          <a:p>
            <a:r>
              <a:rPr lang="en-US" dirty="0" smtClean="0"/>
              <a:t> inclusive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He has made a</a:t>
            </a:r>
            <a:r>
              <a:rPr lang="en-US" sz="3600" b="1" dirty="0" smtClean="0">
                <a:solidFill>
                  <a:srgbClr val="C00000"/>
                </a:solidFill>
              </a:rPr>
              <a:t> comprehensive </a:t>
            </a:r>
            <a:r>
              <a:rPr lang="en-US" sz="3600" dirty="0" smtClean="0">
                <a:solidFill>
                  <a:srgbClr val="C00000"/>
                </a:solidFill>
              </a:rPr>
              <a:t>account of his journey to the Himalayas.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compress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001056" cy="2857520"/>
          </a:xfrm>
        </p:spPr>
        <p:txBody>
          <a:bodyPr/>
          <a:lstStyle/>
          <a:p>
            <a:r>
              <a:rPr lang="en-US" dirty="0" smtClean="0"/>
              <a:t> close</a:t>
            </a:r>
          </a:p>
          <a:p>
            <a:r>
              <a:rPr lang="en-US" dirty="0" smtClean="0"/>
              <a:t> contract</a:t>
            </a:r>
          </a:p>
          <a:p>
            <a:r>
              <a:rPr lang="en-US" dirty="0" smtClean="0"/>
              <a:t>squeeze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They decided to </a:t>
            </a:r>
            <a:r>
              <a:rPr lang="en-US" sz="3600" b="1" dirty="0" smtClean="0">
                <a:solidFill>
                  <a:srgbClr val="C00000"/>
                </a:solidFill>
              </a:rPr>
              <a:t>compress</a:t>
            </a:r>
            <a:r>
              <a:rPr lang="en-US" sz="3600" dirty="0" smtClean="0">
                <a:solidFill>
                  <a:srgbClr val="C00000"/>
                </a:solidFill>
              </a:rPr>
              <a:t> the documents into a zip file before downloading from the internet.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comprise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includes</a:t>
            </a:r>
          </a:p>
          <a:p>
            <a:r>
              <a:rPr lang="en-US" dirty="0" smtClean="0"/>
              <a:t> consists of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The high school fees </a:t>
            </a:r>
            <a:r>
              <a:rPr lang="en-US" sz="3600" b="1" dirty="0" smtClean="0">
                <a:solidFill>
                  <a:srgbClr val="C00000"/>
                </a:solidFill>
              </a:rPr>
              <a:t>comprise</a:t>
            </a:r>
            <a:r>
              <a:rPr lang="en-US" sz="3600" dirty="0" smtClean="0">
                <a:solidFill>
                  <a:srgbClr val="C00000"/>
                </a:solidFill>
              </a:rPr>
              <a:t> of the charges for bus, food, books and uniforms.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canard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Unfounded </a:t>
            </a:r>
            <a:r>
              <a:rPr lang="en-US" dirty="0" err="1" smtClean="0"/>
              <a:t>rumour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 baseless </a:t>
            </a:r>
            <a:r>
              <a:rPr lang="en-US" sz="3600" b="1" dirty="0" smtClean="0">
                <a:solidFill>
                  <a:srgbClr val="C00000"/>
                </a:solidFill>
              </a:rPr>
              <a:t>canard</a:t>
            </a:r>
            <a:r>
              <a:rPr lang="en-US" sz="3600" dirty="0" smtClean="0">
                <a:solidFill>
                  <a:srgbClr val="C00000"/>
                </a:solidFill>
              </a:rPr>
              <a:t> was doing the rounds that the popular leader had breathed his last; he was hale and hearty in his home.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compromise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001056" cy="2857520"/>
          </a:xfrm>
        </p:spPr>
        <p:txBody>
          <a:bodyPr/>
          <a:lstStyle/>
          <a:p>
            <a:r>
              <a:rPr lang="en-US" dirty="0" smtClean="0"/>
              <a:t> adjust</a:t>
            </a:r>
          </a:p>
          <a:p>
            <a:r>
              <a:rPr lang="en-US" dirty="0" smtClean="0"/>
              <a:t> endanger the interests or reputation of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Though her life had been full of many </a:t>
            </a:r>
            <a:r>
              <a:rPr lang="en-US" sz="3600" b="1" dirty="0" smtClean="0">
                <a:solidFill>
                  <a:srgbClr val="C00000"/>
                </a:solidFill>
              </a:rPr>
              <a:t>compromises</a:t>
            </a:r>
            <a:r>
              <a:rPr lang="en-US" sz="3600" dirty="0" smtClean="0">
                <a:solidFill>
                  <a:srgbClr val="C00000"/>
                </a:solidFill>
              </a:rPr>
              <a:t>, she always displayed a happy and positive outlook towards life.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compunction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remorse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Though he had massacred hundreds of innocent people, he did not show even a trace of </a:t>
            </a:r>
            <a:r>
              <a:rPr lang="en-US" sz="3600" b="1" dirty="0" smtClean="0">
                <a:solidFill>
                  <a:srgbClr val="C00000"/>
                </a:solidFill>
              </a:rPr>
              <a:t>compunction</a:t>
            </a:r>
            <a:r>
              <a:rPr lang="en-US" sz="3600" dirty="0" smtClean="0">
                <a:solidFill>
                  <a:srgbClr val="C00000"/>
                </a:solidFill>
              </a:rPr>
              <a:t> for his deed.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calculate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After </a:t>
            </a:r>
            <a:r>
              <a:rPr lang="en-US" sz="3600" b="1" dirty="0" smtClean="0">
                <a:solidFill>
                  <a:srgbClr val="C00000"/>
                </a:solidFill>
              </a:rPr>
              <a:t>computing</a:t>
            </a:r>
            <a:r>
              <a:rPr lang="en-US" sz="3600" dirty="0" smtClean="0">
                <a:solidFill>
                  <a:srgbClr val="C00000"/>
                </a:solidFill>
              </a:rPr>
              <a:t> the costs, they realized that they would not be able to afford the vacation and cancelled it.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14200" dirty="0" smtClean="0">
                <a:solidFill>
                  <a:schemeClr val="accent2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  <a:t>Wordlist C-5</a:t>
            </a:r>
            <a:r>
              <a:rPr lang="en-US" sz="21900" dirty="0" smtClean="0">
                <a:solidFill>
                  <a:schemeClr val="accent2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  <a:t/>
            </a:r>
            <a:br>
              <a:rPr lang="en-US" sz="21900" dirty="0" smtClean="0">
                <a:solidFill>
                  <a:schemeClr val="accent2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</a:br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Aharoni" pitchFamily="2" charset="-79"/>
              </a:rPr>
              <a:t>(concatenate – conspiracy)</a:t>
            </a:r>
            <a:endParaRPr lang="en-IN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concatenate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link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They decided to </a:t>
            </a:r>
            <a:r>
              <a:rPr lang="en-US" sz="3600" b="1" dirty="0" smtClean="0">
                <a:solidFill>
                  <a:srgbClr val="C00000"/>
                </a:solidFill>
              </a:rPr>
              <a:t>concatenat</a:t>
            </a:r>
            <a:r>
              <a:rPr lang="en-US" sz="3600" dirty="0" smtClean="0">
                <a:solidFill>
                  <a:srgbClr val="C00000"/>
                </a:solidFill>
              </a:rPr>
              <a:t>e their name to the adopted child along with the name of its biological parents.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concave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hollow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    Concave </a:t>
            </a:r>
            <a:r>
              <a:rPr lang="en-US" sz="3600" dirty="0" smtClean="0">
                <a:solidFill>
                  <a:srgbClr val="C00000"/>
                </a:solidFill>
              </a:rPr>
              <a:t>mirrors are used in car headlights to concentrate the lights ahead at one point.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concede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admit</a:t>
            </a:r>
          </a:p>
          <a:p>
            <a:r>
              <a:rPr lang="en-US" dirty="0" smtClean="0"/>
              <a:t> yield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father decided not to </a:t>
            </a:r>
            <a:r>
              <a:rPr lang="en-US" sz="3600" b="1" dirty="0" smtClean="0">
                <a:solidFill>
                  <a:srgbClr val="C00000"/>
                </a:solidFill>
              </a:rPr>
              <a:t>concede</a:t>
            </a:r>
            <a:r>
              <a:rPr lang="en-US" sz="3600" dirty="0" smtClean="0">
                <a:solidFill>
                  <a:srgbClr val="C00000"/>
                </a:solidFill>
              </a:rPr>
              <a:t> to the demands of his children, of buying them a big car each.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conceit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too much pride in oneself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Simon is so </a:t>
            </a:r>
            <a:r>
              <a:rPr lang="en-US" sz="3600" b="1" dirty="0" smtClean="0">
                <a:solidFill>
                  <a:srgbClr val="C00000"/>
                </a:solidFill>
              </a:rPr>
              <a:t>conceited</a:t>
            </a:r>
            <a:r>
              <a:rPr lang="en-US" sz="3600" dirty="0" smtClean="0">
                <a:solidFill>
                  <a:srgbClr val="C00000"/>
                </a:solidFill>
              </a:rPr>
              <a:t> that he keeps on checking himself in the mirrors too often.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concentric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having a common centre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C00000"/>
                </a:solidFill>
              </a:rPr>
              <a:t>The children were required to draw</a:t>
            </a:r>
            <a:r>
              <a:rPr lang="en-US" b="1" dirty="0" smtClean="0">
                <a:solidFill>
                  <a:srgbClr val="C00000"/>
                </a:solidFill>
              </a:rPr>
              <a:t> concentric </a:t>
            </a:r>
            <a:r>
              <a:rPr lang="en-US" dirty="0" smtClean="0">
                <a:solidFill>
                  <a:srgbClr val="C00000"/>
                </a:solidFill>
              </a:rPr>
              <a:t>ovals to depict the orbits of the planets as they revolve around the sun. 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conception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beginning</a:t>
            </a:r>
          </a:p>
          <a:p>
            <a:r>
              <a:rPr lang="en-US" dirty="0" smtClean="0"/>
              <a:t> forming of an idea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000" dirty="0" smtClean="0">
                <a:solidFill>
                  <a:srgbClr val="C00000"/>
                </a:solidFill>
              </a:rPr>
              <a:t>   The </a:t>
            </a:r>
            <a:r>
              <a:rPr lang="en-US" sz="3000" b="1" dirty="0" smtClean="0">
                <a:solidFill>
                  <a:srgbClr val="C00000"/>
                </a:solidFill>
              </a:rPr>
              <a:t>conception</a:t>
            </a:r>
            <a:r>
              <a:rPr lang="en-US" sz="3000" dirty="0" smtClean="0">
                <a:solidFill>
                  <a:srgbClr val="C00000"/>
                </a:solidFill>
              </a:rPr>
              <a:t> of a book store with coffee bar was brewing in her mind since ages but due to lack of funds, it could not be implemented.</a:t>
            </a:r>
            <a:endParaRPr lang="en-IN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candor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Frankness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With great </a:t>
            </a:r>
            <a:r>
              <a:rPr lang="en-US" sz="3600" b="1" dirty="0" smtClean="0">
                <a:solidFill>
                  <a:srgbClr val="C00000"/>
                </a:solidFill>
              </a:rPr>
              <a:t>candor</a:t>
            </a:r>
            <a:r>
              <a:rPr lang="en-US" sz="3600" dirty="0" smtClean="0">
                <a:solidFill>
                  <a:srgbClr val="C00000"/>
                </a:solidFill>
              </a:rPr>
              <a:t>, she accepted her mistake and resolved to never repeat the same.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concerted</a:t>
            </a:r>
            <a:endParaRPr lang="en-IN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mutually agreed on</a:t>
            </a:r>
          </a:p>
          <a:p>
            <a:r>
              <a:rPr lang="en-US" dirty="0" smtClean="0"/>
              <a:t> done together</a:t>
            </a:r>
            <a:endParaRPr lang="en-IN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Labor Union members held a meeting to draft a </a:t>
            </a:r>
            <a:r>
              <a:rPr lang="en-US" sz="3600" b="1" dirty="0" smtClean="0">
                <a:solidFill>
                  <a:srgbClr val="C00000"/>
                </a:solidFill>
              </a:rPr>
              <a:t>concerted</a:t>
            </a:r>
            <a:r>
              <a:rPr lang="en-US" sz="3600" dirty="0" smtClean="0">
                <a:solidFill>
                  <a:srgbClr val="C00000"/>
                </a:solidFill>
              </a:rPr>
              <a:t> proposal and sent it to the management.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concession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an act of yielding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C00000"/>
                </a:solidFill>
              </a:rPr>
              <a:t>Due to protests and rallies throughout the country, the Government decided to provide </a:t>
            </a:r>
            <a:r>
              <a:rPr lang="en-US" b="1" dirty="0" smtClean="0">
                <a:solidFill>
                  <a:srgbClr val="C00000"/>
                </a:solidFill>
              </a:rPr>
              <a:t>concession</a:t>
            </a:r>
            <a:r>
              <a:rPr lang="en-US" dirty="0" smtClean="0">
                <a:solidFill>
                  <a:srgbClr val="C00000"/>
                </a:solidFill>
              </a:rPr>
              <a:t> to the heavy increase in the price of petrol and diesel.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conciliatory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reconciling</a:t>
            </a:r>
          </a:p>
          <a:p>
            <a:r>
              <a:rPr lang="en-US" dirty="0" smtClean="0"/>
              <a:t> soothing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Her sudden, </a:t>
            </a:r>
            <a:r>
              <a:rPr lang="en-US" sz="3600" b="1" dirty="0" smtClean="0">
                <a:solidFill>
                  <a:srgbClr val="C00000"/>
                </a:solidFill>
              </a:rPr>
              <a:t>conciliatory</a:t>
            </a:r>
            <a:r>
              <a:rPr lang="en-US" sz="3600" dirty="0" smtClean="0">
                <a:solidFill>
                  <a:srgbClr val="C00000"/>
                </a:solidFill>
              </a:rPr>
              <a:t> manner confused him and made him distrust her all the more strongly.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concise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brief</a:t>
            </a:r>
          </a:p>
          <a:p>
            <a:r>
              <a:rPr lang="en-US" dirty="0" smtClean="0"/>
              <a:t> compact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She was advised to write a clear and </a:t>
            </a:r>
            <a:r>
              <a:rPr lang="en-US" sz="3600" b="1" dirty="0" smtClean="0">
                <a:solidFill>
                  <a:srgbClr val="C00000"/>
                </a:solidFill>
              </a:rPr>
              <a:t>concise</a:t>
            </a:r>
            <a:r>
              <a:rPr lang="en-US" sz="3600" dirty="0" smtClean="0">
                <a:solidFill>
                  <a:srgbClr val="C00000"/>
                </a:solidFill>
              </a:rPr>
              <a:t> essay for publishing in the newspaper.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conclave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private meeting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He decided to be present at the family </a:t>
            </a:r>
            <a:r>
              <a:rPr lang="en-US" sz="3600" b="1" dirty="0" smtClean="0">
                <a:solidFill>
                  <a:srgbClr val="C00000"/>
                </a:solidFill>
              </a:rPr>
              <a:t>conclave</a:t>
            </a:r>
            <a:r>
              <a:rPr lang="en-US" sz="3600" dirty="0" smtClean="0">
                <a:solidFill>
                  <a:srgbClr val="C00000"/>
                </a:solidFill>
              </a:rPr>
              <a:t>, though he was not invited.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conclusive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decisive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200" dirty="0" smtClean="0">
                <a:solidFill>
                  <a:srgbClr val="C00000"/>
                </a:solidFill>
              </a:rPr>
              <a:t>Though the police doubted the friend for the murder, it was not able to find any </a:t>
            </a:r>
            <a:r>
              <a:rPr lang="en-US" sz="3200" b="1" dirty="0" smtClean="0">
                <a:solidFill>
                  <a:srgbClr val="C00000"/>
                </a:solidFill>
              </a:rPr>
              <a:t>conclusive</a:t>
            </a:r>
            <a:r>
              <a:rPr lang="en-US" sz="3200" dirty="0" smtClean="0">
                <a:solidFill>
                  <a:srgbClr val="C00000"/>
                </a:solidFill>
              </a:rPr>
              <a:t> evidence to accuse  and arrest him.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concoct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prepare by combining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Through sheer genius, she </a:t>
            </a:r>
            <a:r>
              <a:rPr lang="en-US" sz="3600" b="1" dirty="0" smtClean="0">
                <a:solidFill>
                  <a:srgbClr val="C00000"/>
                </a:solidFill>
              </a:rPr>
              <a:t>concocted</a:t>
            </a:r>
            <a:r>
              <a:rPr lang="en-US" sz="3600" dirty="0" smtClean="0">
                <a:solidFill>
                  <a:srgbClr val="C00000"/>
                </a:solidFill>
              </a:rPr>
              <a:t> a marvelous cocktail which was liked by every one.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concomitant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that which accompanies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It is generally believed that blurred vision and aching joints are </a:t>
            </a:r>
            <a:r>
              <a:rPr lang="en-US" sz="3600" b="1" dirty="0" smtClean="0">
                <a:solidFill>
                  <a:srgbClr val="C00000"/>
                </a:solidFill>
              </a:rPr>
              <a:t>concomitants</a:t>
            </a:r>
            <a:r>
              <a:rPr lang="en-US" sz="3600" dirty="0" smtClean="0">
                <a:solidFill>
                  <a:srgbClr val="C00000"/>
                </a:solidFill>
              </a:rPr>
              <a:t> of old age.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concord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harmony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As they were partners in the same business, the two friends failed to stay in </a:t>
            </a:r>
            <a:r>
              <a:rPr lang="en-US" sz="3600" b="1" dirty="0" smtClean="0">
                <a:solidFill>
                  <a:srgbClr val="C00000"/>
                </a:solidFill>
              </a:rPr>
              <a:t>concord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concur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agree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They decided to get a divorce as they could not </a:t>
            </a:r>
            <a:r>
              <a:rPr lang="en-US" sz="3600" b="1" dirty="0" smtClean="0">
                <a:solidFill>
                  <a:srgbClr val="C00000"/>
                </a:solidFill>
              </a:rPr>
              <a:t>concur</a:t>
            </a:r>
            <a:r>
              <a:rPr lang="en-US" sz="3600" dirty="0" smtClean="0">
                <a:solidFill>
                  <a:srgbClr val="C00000"/>
                </a:solidFill>
              </a:rPr>
              <a:t> with each other on any matter whatsoever.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Related to dogs</a:t>
            </a:r>
          </a:p>
          <a:p>
            <a:r>
              <a:rPr lang="en-US" dirty="0" smtClean="0"/>
              <a:t>Dog-like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As he loved dogs, he started a chain of stores selling </a:t>
            </a:r>
            <a:r>
              <a:rPr lang="en-US" sz="3600" b="1" dirty="0" smtClean="0">
                <a:solidFill>
                  <a:srgbClr val="C00000"/>
                </a:solidFill>
              </a:rPr>
              <a:t>canine</a:t>
            </a:r>
            <a:r>
              <a:rPr lang="en-US" sz="3600" dirty="0" smtClean="0">
                <a:solidFill>
                  <a:srgbClr val="C00000"/>
                </a:solidFill>
              </a:rPr>
              <a:t> products.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concurrent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happening at the same time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C00000"/>
                </a:solidFill>
              </a:rPr>
              <a:t>Diane decided to dissolve her business partnership with Michelle, as </a:t>
            </a:r>
            <a:r>
              <a:rPr lang="en-US" b="1" dirty="0" smtClean="0">
                <a:solidFill>
                  <a:srgbClr val="C00000"/>
                </a:solidFill>
              </a:rPr>
              <a:t>concurrently</a:t>
            </a:r>
            <a:r>
              <a:rPr lang="en-US" dirty="0" smtClean="0">
                <a:solidFill>
                  <a:srgbClr val="C00000"/>
                </a:solidFill>
              </a:rPr>
              <a:t> she was planning to launch another business venture.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condescend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bestow courtesies with a superior air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200" dirty="0" smtClean="0">
                <a:solidFill>
                  <a:srgbClr val="C00000"/>
                </a:solidFill>
              </a:rPr>
              <a:t>The superstar reluctantly</a:t>
            </a:r>
            <a:r>
              <a:rPr lang="en-US" sz="3200" b="1" dirty="0" smtClean="0">
                <a:solidFill>
                  <a:srgbClr val="C00000"/>
                </a:solidFill>
              </a:rPr>
              <a:t> condescended </a:t>
            </a:r>
            <a:r>
              <a:rPr lang="en-US" sz="3200" dirty="0" smtClean="0">
                <a:solidFill>
                  <a:srgbClr val="C00000"/>
                </a:solidFill>
              </a:rPr>
              <a:t>to meet his fans who were waiting outside his house, in the rains.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condign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appropriate</a:t>
            </a:r>
          </a:p>
          <a:p>
            <a:r>
              <a:rPr lang="en-US" dirty="0" smtClean="0"/>
              <a:t> deserved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There was a public outrage to take </a:t>
            </a:r>
            <a:r>
              <a:rPr lang="en-US" sz="3600" b="1" dirty="0" smtClean="0">
                <a:solidFill>
                  <a:srgbClr val="C00000"/>
                </a:solidFill>
              </a:rPr>
              <a:t>condign</a:t>
            </a:r>
            <a:r>
              <a:rPr lang="en-US" sz="3600" dirty="0" smtClean="0">
                <a:solidFill>
                  <a:srgbClr val="C00000"/>
                </a:solidFill>
              </a:rPr>
              <a:t> action against the terrorist.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condiment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food seasoning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After sampling the food, she found it tasteless and decided to add some </a:t>
            </a:r>
            <a:r>
              <a:rPr lang="en-US" sz="3600" b="1" dirty="0" smtClean="0">
                <a:solidFill>
                  <a:srgbClr val="C00000"/>
                </a:solidFill>
              </a:rPr>
              <a:t>condiments</a:t>
            </a:r>
            <a:r>
              <a:rPr lang="en-US" sz="3600" dirty="0" smtClean="0">
                <a:solidFill>
                  <a:srgbClr val="C00000"/>
                </a:solidFill>
              </a:rPr>
              <a:t> to the dish.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condole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express sympathy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Though Jim had gone to </a:t>
            </a:r>
            <a:r>
              <a:rPr lang="en-US" sz="3600" b="1" dirty="0" smtClean="0">
                <a:solidFill>
                  <a:srgbClr val="C00000"/>
                </a:solidFill>
              </a:rPr>
              <a:t>condole</a:t>
            </a:r>
            <a:r>
              <a:rPr lang="en-US" sz="3600" dirty="0" smtClean="0">
                <a:solidFill>
                  <a:srgbClr val="C00000"/>
                </a:solidFill>
              </a:rPr>
              <a:t> with the family, he ended up picking up a fight there.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conducive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helpful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The author decided to stay in the hills for a few more days as the peaceful atmosphere was </a:t>
            </a:r>
            <a:r>
              <a:rPr lang="en-US" sz="3200" b="1" dirty="0" smtClean="0">
                <a:solidFill>
                  <a:srgbClr val="C00000"/>
                </a:solidFill>
              </a:rPr>
              <a:t>conducive</a:t>
            </a:r>
            <a:r>
              <a:rPr lang="en-US" sz="3200" dirty="0" smtClean="0">
                <a:solidFill>
                  <a:srgbClr val="C00000"/>
                </a:solidFill>
              </a:rPr>
              <a:t> for writing a novel.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conduit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passage for fluids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FF0000"/>
                </a:solidFill>
              </a:rPr>
              <a:t>He acted as a</a:t>
            </a:r>
            <a:r>
              <a:rPr lang="en-US" sz="3600" b="1" dirty="0" smtClean="0">
                <a:solidFill>
                  <a:srgbClr val="FF0000"/>
                </a:solidFill>
              </a:rPr>
              <a:t> conduit </a:t>
            </a:r>
            <a:r>
              <a:rPr lang="en-US" sz="3600" dirty="0" smtClean="0">
                <a:solidFill>
                  <a:srgbClr val="FF0000"/>
                </a:solidFill>
              </a:rPr>
              <a:t>between both the warring families  at the time of a social gathering.</a:t>
            </a:r>
            <a:endParaRPr lang="en-IN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confidant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trusted friend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FF0000"/>
                </a:solidFill>
              </a:rPr>
              <a:t>Jim was a close </a:t>
            </a:r>
            <a:r>
              <a:rPr lang="en-US" sz="3600" b="1" dirty="0" smtClean="0">
                <a:solidFill>
                  <a:srgbClr val="FF0000"/>
                </a:solidFill>
              </a:rPr>
              <a:t>confidant</a:t>
            </a:r>
            <a:r>
              <a:rPr lang="en-US" sz="3600" dirty="0" smtClean="0">
                <a:solidFill>
                  <a:srgbClr val="FF0000"/>
                </a:solidFill>
              </a:rPr>
              <a:t> of Henry as he always shared his secrets with him.</a:t>
            </a:r>
            <a:endParaRPr lang="en-IN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confine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shut in </a:t>
            </a:r>
          </a:p>
          <a:p>
            <a:r>
              <a:rPr lang="en-US" dirty="0" smtClean="0"/>
              <a:t> restrict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FF0000"/>
                </a:solidFill>
              </a:rPr>
              <a:t>The police has </a:t>
            </a:r>
            <a:r>
              <a:rPr lang="en-US" sz="3600" b="1" dirty="0" smtClean="0">
                <a:solidFill>
                  <a:srgbClr val="FF0000"/>
                </a:solidFill>
              </a:rPr>
              <a:t>confined </a:t>
            </a:r>
            <a:r>
              <a:rPr lang="en-US" sz="3600" dirty="0" smtClean="0">
                <a:solidFill>
                  <a:srgbClr val="FF0000"/>
                </a:solidFill>
              </a:rPr>
              <a:t>him to his own house as there is a threat to his life.</a:t>
            </a:r>
            <a:endParaRPr lang="en-IN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confiscate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seize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teacher decided  to </a:t>
            </a:r>
            <a:r>
              <a:rPr lang="en-US" sz="3600" b="1" dirty="0" smtClean="0">
                <a:solidFill>
                  <a:srgbClr val="C00000"/>
                </a:solidFill>
              </a:rPr>
              <a:t>confiscate</a:t>
            </a:r>
            <a:r>
              <a:rPr lang="en-US" sz="3600" dirty="0" smtClean="0">
                <a:solidFill>
                  <a:srgbClr val="C00000"/>
                </a:solidFill>
              </a:rPr>
              <a:t> a student’s cell phone as it was not allowed on the school premises.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canker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Any ulcerous sore</a:t>
            </a:r>
          </a:p>
          <a:p>
            <a:r>
              <a:rPr lang="en-US" dirty="0" smtClean="0"/>
              <a:t>Any evil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small wound, if treated on time, would have not turned into a </a:t>
            </a:r>
            <a:r>
              <a:rPr lang="en-US" sz="3600" b="1" dirty="0" smtClean="0">
                <a:solidFill>
                  <a:srgbClr val="C00000"/>
                </a:solidFill>
              </a:rPr>
              <a:t>canker</a:t>
            </a:r>
            <a:r>
              <a:rPr lang="en-US" sz="3600" dirty="0" smtClean="0">
                <a:solidFill>
                  <a:srgbClr val="C00000"/>
                </a:solidFill>
              </a:rPr>
              <a:t> now.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conflagration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great fire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conflagration </a:t>
            </a:r>
            <a:r>
              <a:rPr lang="en-US" sz="3600" dirty="0" smtClean="0">
                <a:solidFill>
                  <a:srgbClr val="C00000"/>
                </a:solidFill>
              </a:rPr>
              <a:t>started due to faulty electric wiring of the factory.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conflate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fuse</a:t>
            </a:r>
          </a:p>
          <a:p>
            <a:r>
              <a:rPr lang="en-US" dirty="0" smtClean="0"/>
              <a:t> combine into one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600" dirty="0" smtClean="0">
                <a:solidFill>
                  <a:srgbClr val="C00000"/>
                </a:solidFill>
              </a:rPr>
              <a:t>The beautiful </a:t>
            </a:r>
            <a:r>
              <a:rPr lang="en-US" sz="3600" dirty="0" err="1" smtClean="0">
                <a:solidFill>
                  <a:srgbClr val="C00000"/>
                </a:solidFill>
              </a:rPr>
              <a:t>Taj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Mahal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conflates </a:t>
            </a:r>
            <a:r>
              <a:rPr lang="en-US" sz="3600" dirty="0" smtClean="0">
                <a:solidFill>
                  <a:srgbClr val="C00000"/>
                </a:solidFill>
              </a:rPr>
              <a:t>the Persian and the Indian styles of architecture.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confluence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flowing together</a:t>
            </a:r>
          </a:p>
          <a:p>
            <a:r>
              <a:rPr lang="en-US" dirty="0" smtClean="0"/>
              <a:t> crowd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At the seminar, </a:t>
            </a:r>
            <a:r>
              <a:rPr lang="en-US" sz="3600" b="1" dirty="0" smtClean="0">
                <a:solidFill>
                  <a:srgbClr val="C00000"/>
                </a:solidFill>
              </a:rPr>
              <a:t>confluence</a:t>
            </a:r>
            <a:r>
              <a:rPr lang="en-US" sz="3600" dirty="0" smtClean="0">
                <a:solidFill>
                  <a:srgbClr val="C00000"/>
                </a:solidFill>
              </a:rPr>
              <a:t> of new ideas and thoughts helped in addressing the current emergency in the society.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conformity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harmony</a:t>
            </a:r>
          </a:p>
          <a:p>
            <a:r>
              <a:rPr lang="en-US" dirty="0" smtClean="0"/>
              <a:t> agreement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There was no </a:t>
            </a:r>
            <a:r>
              <a:rPr lang="en-US" sz="3600" b="1" dirty="0" smtClean="0">
                <a:solidFill>
                  <a:srgbClr val="C00000"/>
                </a:solidFill>
              </a:rPr>
              <a:t>conformity</a:t>
            </a:r>
            <a:r>
              <a:rPr lang="en-US" sz="3600" dirty="0" smtClean="0">
                <a:solidFill>
                  <a:srgbClr val="C00000"/>
                </a:solidFill>
              </a:rPr>
              <a:t> between the decisions of the two business partners, leading to a rift between them.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confound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confuse</a:t>
            </a:r>
          </a:p>
          <a:p>
            <a:r>
              <a:rPr lang="en-US" dirty="0" smtClean="0"/>
              <a:t> puzzle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Initially, the police was </a:t>
            </a:r>
            <a:r>
              <a:rPr lang="en-US" b="1" dirty="0" smtClean="0">
                <a:solidFill>
                  <a:srgbClr val="C00000"/>
                </a:solidFill>
              </a:rPr>
              <a:t>confounded</a:t>
            </a:r>
            <a:r>
              <a:rPr lang="en-US" dirty="0" smtClean="0">
                <a:solidFill>
                  <a:srgbClr val="C00000"/>
                </a:solidFill>
              </a:rPr>
              <a:t> about the identity of the killer as there were no clues but after discovering a visiting card on the site, it could arrest him.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congenial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pleasant</a:t>
            </a:r>
          </a:p>
          <a:p>
            <a:r>
              <a:rPr lang="en-US" dirty="0" smtClean="0"/>
              <a:t> friendly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His </a:t>
            </a:r>
            <a:r>
              <a:rPr lang="en-US" sz="3600" b="1" dirty="0" smtClean="0">
                <a:solidFill>
                  <a:srgbClr val="C00000"/>
                </a:solidFill>
              </a:rPr>
              <a:t>congeniality</a:t>
            </a:r>
            <a:r>
              <a:rPr lang="en-US" sz="3600" dirty="0" smtClean="0">
                <a:solidFill>
                  <a:srgbClr val="C00000"/>
                </a:solidFill>
              </a:rPr>
              <a:t> was misunderstood by most of his colleagues and was thus ignored at all social events.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congenital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existing at the time of birth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600" dirty="0" smtClean="0">
                <a:solidFill>
                  <a:srgbClr val="C00000"/>
                </a:solidFill>
              </a:rPr>
              <a:t>The child had a </a:t>
            </a:r>
            <a:r>
              <a:rPr lang="en-US" sz="3600" b="1" dirty="0" smtClean="0">
                <a:solidFill>
                  <a:srgbClr val="C00000"/>
                </a:solidFill>
              </a:rPr>
              <a:t>congenital</a:t>
            </a:r>
            <a:r>
              <a:rPr lang="en-US" sz="3600" dirty="0" smtClean="0">
                <a:solidFill>
                  <a:srgbClr val="C00000"/>
                </a:solidFill>
              </a:rPr>
              <a:t> black mark on his foot.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/>
              <a:t>conglomeration</a:t>
            </a:r>
            <a:endParaRPr lang="en-IN" sz="8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something consisting of a number of different and distinct things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200" dirty="0" smtClean="0">
                <a:solidFill>
                  <a:srgbClr val="C00000"/>
                </a:solidFill>
              </a:rPr>
              <a:t>The </a:t>
            </a:r>
            <a:r>
              <a:rPr lang="en-US" sz="3200" b="1" dirty="0" smtClean="0">
                <a:solidFill>
                  <a:srgbClr val="C00000"/>
                </a:solidFill>
              </a:rPr>
              <a:t>conglomeration</a:t>
            </a:r>
            <a:r>
              <a:rPr lang="en-US" sz="3200" dirty="0" smtClean="0">
                <a:solidFill>
                  <a:srgbClr val="C00000"/>
                </a:solidFill>
              </a:rPr>
              <a:t> of various religious leaders and their unique ideas may lead to a peaceful environment in the whole world.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congruence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harmonious relationship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571472" y="4786322"/>
            <a:ext cx="8143904" cy="1643074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</a:t>
            </a:r>
            <a:r>
              <a:rPr lang="en-US" sz="3600" b="1" dirty="0" smtClean="0">
                <a:solidFill>
                  <a:srgbClr val="C00000"/>
                </a:solidFill>
              </a:rPr>
              <a:t>Congruence </a:t>
            </a:r>
            <a:r>
              <a:rPr lang="en-US" sz="3600" dirty="0" smtClean="0">
                <a:solidFill>
                  <a:srgbClr val="C00000"/>
                </a:solidFill>
              </a:rPr>
              <a:t>of ideas is essential for any communal project to be successful.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congruent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in agreement</a:t>
            </a:r>
          </a:p>
          <a:p>
            <a:r>
              <a:rPr lang="en-US" dirty="0" smtClean="0"/>
              <a:t> corresponding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If the likes and dislikes of a married couple are not </a:t>
            </a:r>
            <a:r>
              <a:rPr lang="en-US" sz="3200" b="1" dirty="0" smtClean="0">
                <a:solidFill>
                  <a:srgbClr val="C00000"/>
                </a:solidFill>
              </a:rPr>
              <a:t>congruent</a:t>
            </a:r>
            <a:r>
              <a:rPr lang="en-US" sz="3200" dirty="0" smtClean="0">
                <a:solidFill>
                  <a:srgbClr val="C00000"/>
                </a:solidFill>
              </a:rPr>
              <a:t> with each other, discord and dissatisfaction may arise.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canny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Shrewd</a:t>
            </a:r>
          </a:p>
          <a:p>
            <a:r>
              <a:rPr lang="en-US" dirty="0" smtClean="0"/>
              <a:t>Thrifty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Patrick’s</a:t>
            </a:r>
            <a:r>
              <a:rPr lang="en-US" sz="3600" b="1" dirty="0" smtClean="0">
                <a:solidFill>
                  <a:srgbClr val="C00000"/>
                </a:solidFill>
              </a:rPr>
              <a:t> canny </a:t>
            </a:r>
            <a:r>
              <a:rPr lang="en-US" sz="3600" dirty="0" smtClean="0">
                <a:solidFill>
                  <a:srgbClr val="C00000"/>
                </a:solidFill>
              </a:rPr>
              <a:t>ways irritated Fiona so much that she decided to dissolve their business partnership.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conifer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pine tree</a:t>
            </a:r>
          </a:p>
          <a:p>
            <a:r>
              <a:rPr lang="en-US" dirty="0" smtClean="0"/>
              <a:t> cone-bearing tree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3600" dirty="0" smtClean="0">
                <a:solidFill>
                  <a:srgbClr val="C00000"/>
                </a:solidFill>
              </a:rPr>
              <a:t>Beautiful </a:t>
            </a:r>
            <a:r>
              <a:rPr lang="en-US" sz="3600" b="1" dirty="0" smtClean="0">
                <a:solidFill>
                  <a:srgbClr val="C00000"/>
                </a:solidFill>
              </a:rPr>
              <a:t>conifers </a:t>
            </a:r>
            <a:r>
              <a:rPr lang="en-US" sz="3600" dirty="0" smtClean="0">
                <a:solidFill>
                  <a:srgbClr val="C00000"/>
                </a:solidFill>
              </a:rPr>
              <a:t>could be seen on the mountain slopes.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conjecture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guess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It was by sheer </a:t>
            </a:r>
            <a:r>
              <a:rPr lang="en-US" sz="3600" b="1" dirty="0" smtClean="0">
                <a:solidFill>
                  <a:srgbClr val="C00000"/>
                </a:solidFill>
              </a:rPr>
              <a:t>conjecture </a:t>
            </a:r>
            <a:r>
              <a:rPr lang="en-US" sz="3600" dirty="0" smtClean="0">
                <a:solidFill>
                  <a:srgbClr val="C00000"/>
                </a:solidFill>
              </a:rPr>
              <a:t>that she accused him of the theft, but her guess proved to be right.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conjugal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pertaining to marriage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They decided to part ways as their </a:t>
            </a:r>
            <a:r>
              <a:rPr lang="en-US" sz="3600" b="1" dirty="0" smtClean="0">
                <a:solidFill>
                  <a:srgbClr val="C00000"/>
                </a:solidFill>
              </a:rPr>
              <a:t>conjugal</a:t>
            </a:r>
            <a:r>
              <a:rPr lang="en-US" sz="3600" dirty="0" smtClean="0">
                <a:solidFill>
                  <a:srgbClr val="C00000"/>
                </a:solidFill>
              </a:rPr>
              <a:t> relationship had turned sour.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conjure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imagine</a:t>
            </a:r>
          </a:p>
          <a:p>
            <a:r>
              <a:rPr lang="en-US" dirty="0" smtClean="0"/>
              <a:t> invent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He has </a:t>
            </a:r>
            <a:r>
              <a:rPr lang="en-US" sz="3600" b="1" dirty="0" smtClean="0">
                <a:solidFill>
                  <a:srgbClr val="C00000"/>
                </a:solidFill>
              </a:rPr>
              <a:t>conjured </a:t>
            </a:r>
            <a:r>
              <a:rPr lang="en-US" sz="3600" dirty="0" smtClean="0">
                <a:solidFill>
                  <a:srgbClr val="C00000"/>
                </a:solidFill>
              </a:rPr>
              <a:t>up an excuse for not attending the wedding party.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connivance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assistance in doing something wrong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detective suspected Jim of </a:t>
            </a:r>
            <a:r>
              <a:rPr lang="en-US" sz="3600" b="1" dirty="0" smtClean="0">
                <a:solidFill>
                  <a:srgbClr val="C00000"/>
                </a:solidFill>
              </a:rPr>
              <a:t>connivance</a:t>
            </a:r>
            <a:r>
              <a:rPr lang="en-US" sz="3600" dirty="0" smtClean="0">
                <a:solidFill>
                  <a:srgbClr val="C00000"/>
                </a:solidFill>
              </a:rPr>
              <a:t> with the culprit in committing the crime.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connoisseur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person competent to act as a judge of art etc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He has a keen eye for detailing and is considered a </a:t>
            </a:r>
            <a:r>
              <a:rPr lang="en-US" sz="3600" b="1" dirty="0" smtClean="0">
                <a:solidFill>
                  <a:srgbClr val="C00000"/>
                </a:solidFill>
              </a:rPr>
              <a:t>connoisseur</a:t>
            </a:r>
            <a:r>
              <a:rPr lang="en-US" sz="3600" dirty="0" smtClean="0">
                <a:solidFill>
                  <a:srgbClr val="C00000"/>
                </a:solidFill>
              </a:rPr>
              <a:t> in the field of art.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connotation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suggested meaning of an expression 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Though she kept a straight face while talking to him, the hidden</a:t>
            </a:r>
            <a:r>
              <a:rPr lang="en-US" sz="3600" b="1" dirty="0" smtClean="0">
                <a:solidFill>
                  <a:srgbClr val="C00000"/>
                </a:solidFill>
              </a:rPr>
              <a:t> connotations </a:t>
            </a:r>
            <a:r>
              <a:rPr lang="en-US" sz="3600" dirty="0" smtClean="0">
                <a:solidFill>
                  <a:srgbClr val="C00000"/>
                </a:solidFill>
              </a:rPr>
              <a:t>in her speech were not lost on him.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connubial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pertaining to marriage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200" dirty="0" smtClean="0">
                <a:solidFill>
                  <a:srgbClr val="C00000"/>
                </a:solidFill>
              </a:rPr>
              <a:t>Their blissful </a:t>
            </a:r>
            <a:r>
              <a:rPr lang="en-US" sz="3200" b="1" dirty="0" smtClean="0">
                <a:solidFill>
                  <a:srgbClr val="C00000"/>
                </a:solidFill>
              </a:rPr>
              <a:t>connubial </a:t>
            </a:r>
            <a:r>
              <a:rPr lang="en-US" sz="3200" dirty="0" smtClean="0">
                <a:solidFill>
                  <a:srgbClr val="C00000"/>
                </a:solidFill>
              </a:rPr>
              <a:t>relationship was known to all, so the sudden announcement of separation came as a surprise.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consanguinity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kinship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All the boys sharing the same apartment lived in complete harmony and </a:t>
            </a:r>
            <a:r>
              <a:rPr lang="en-US" sz="3600" b="1" dirty="0" smtClean="0">
                <a:solidFill>
                  <a:srgbClr val="C00000"/>
                </a:solidFill>
              </a:rPr>
              <a:t>consanguinity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conscientious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careful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She was such a </a:t>
            </a:r>
            <a:r>
              <a:rPr lang="en-US" sz="3600" b="1" dirty="0" smtClean="0">
                <a:solidFill>
                  <a:srgbClr val="C00000"/>
                </a:solidFill>
              </a:rPr>
              <a:t>conscientious</a:t>
            </a:r>
            <a:r>
              <a:rPr lang="en-US" sz="3600" dirty="0" smtClean="0">
                <a:solidFill>
                  <a:srgbClr val="C00000"/>
                </a:solidFill>
              </a:rPr>
              <a:t> woman that a slight act of misbehavior would also seem gigantic to her.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Collection or authoritative list of books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There were one hundred books in the author’s </a:t>
            </a:r>
            <a:r>
              <a:rPr lang="en-US" sz="3600" b="1" dirty="0" smtClean="0">
                <a:solidFill>
                  <a:srgbClr val="C00000"/>
                </a:solidFill>
              </a:rPr>
              <a:t>canon, </a:t>
            </a:r>
            <a:r>
              <a:rPr lang="en-US" sz="3600" dirty="0" smtClean="0">
                <a:solidFill>
                  <a:srgbClr val="C00000"/>
                </a:solidFill>
              </a:rPr>
              <a:t>some not even published.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conscript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person forced into military service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As most of the army was filled with </a:t>
            </a:r>
            <a:r>
              <a:rPr lang="en-US" sz="3200" b="1" dirty="0" smtClean="0">
                <a:solidFill>
                  <a:srgbClr val="C00000"/>
                </a:solidFill>
              </a:rPr>
              <a:t>conscripts</a:t>
            </a:r>
            <a:r>
              <a:rPr lang="en-US" sz="3200" dirty="0" smtClean="0">
                <a:solidFill>
                  <a:srgbClr val="C00000"/>
                </a:solidFill>
              </a:rPr>
              <a:t>, patriotism and love for the country were rare to be found.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consecrate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dedicate</a:t>
            </a:r>
          </a:p>
          <a:p>
            <a:r>
              <a:rPr lang="en-US" dirty="0" smtClean="0"/>
              <a:t> sanctify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noble act of inaugurating the scheme of free education for poor people was </a:t>
            </a:r>
            <a:r>
              <a:rPr lang="en-US" sz="3600" b="1" dirty="0" smtClean="0">
                <a:solidFill>
                  <a:srgbClr val="C00000"/>
                </a:solidFill>
              </a:rPr>
              <a:t>consecrated</a:t>
            </a:r>
            <a:r>
              <a:rPr lang="en-US" sz="3600" dirty="0" smtClean="0">
                <a:solidFill>
                  <a:srgbClr val="C00000"/>
                </a:solidFill>
              </a:rPr>
              <a:t> to their religious leader.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consensus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general agreement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There was a common </a:t>
            </a:r>
            <a:r>
              <a:rPr lang="en-US" sz="3600" b="1" dirty="0" smtClean="0">
                <a:solidFill>
                  <a:srgbClr val="C00000"/>
                </a:solidFill>
              </a:rPr>
              <a:t>consensus</a:t>
            </a:r>
            <a:r>
              <a:rPr lang="en-US" sz="3600" dirty="0" smtClean="0">
                <a:solidFill>
                  <a:srgbClr val="C00000"/>
                </a:solidFill>
              </a:rPr>
              <a:t> among the jury about giving the harshest punishment to the criminal.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consequential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pompous</a:t>
            </a:r>
          </a:p>
          <a:p>
            <a:r>
              <a:rPr lang="en-US" dirty="0" smtClean="0"/>
              <a:t> self- important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politician had such a </a:t>
            </a:r>
            <a:r>
              <a:rPr lang="en-US" sz="3600" b="1" dirty="0" smtClean="0">
                <a:solidFill>
                  <a:srgbClr val="C00000"/>
                </a:solidFill>
              </a:rPr>
              <a:t>consequential </a:t>
            </a:r>
            <a:r>
              <a:rPr lang="en-US" sz="3600" dirty="0" smtClean="0">
                <a:solidFill>
                  <a:srgbClr val="C00000"/>
                </a:solidFill>
              </a:rPr>
              <a:t>air about him that he was instantly disliked by the common man.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conservatory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school of fine arts ( music, drama etc.)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The government allotted a huge piece of land to build a </a:t>
            </a:r>
            <a:r>
              <a:rPr lang="en-US" sz="3200" b="1" dirty="0" smtClean="0">
                <a:solidFill>
                  <a:srgbClr val="C00000"/>
                </a:solidFill>
              </a:rPr>
              <a:t>conservatory </a:t>
            </a:r>
            <a:r>
              <a:rPr lang="en-US" sz="3200" dirty="0" smtClean="0">
                <a:solidFill>
                  <a:srgbClr val="C00000"/>
                </a:solidFill>
              </a:rPr>
              <a:t>to promote traditional form of art and culture.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consign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deliver officially</a:t>
            </a:r>
          </a:p>
          <a:p>
            <a:r>
              <a:rPr lang="en-US" dirty="0" smtClean="0"/>
              <a:t> entrust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200" dirty="0" smtClean="0">
                <a:solidFill>
                  <a:srgbClr val="C00000"/>
                </a:solidFill>
              </a:rPr>
              <a:t>The manager </a:t>
            </a:r>
            <a:r>
              <a:rPr lang="en-US" sz="3200" b="1" dirty="0" smtClean="0">
                <a:solidFill>
                  <a:srgbClr val="C00000"/>
                </a:solidFill>
              </a:rPr>
              <a:t>consigned</a:t>
            </a:r>
            <a:r>
              <a:rPr lang="en-US" sz="3200" dirty="0" smtClean="0">
                <a:solidFill>
                  <a:srgbClr val="C00000"/>
                </a:solidFill>
              </a:rPr>
              <a:t> the task of depositing the cash into the bank to Keith who had recently joined the firm.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consistency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uniformity</a:t>
            </a:r>
          </a:p>
          <a:p>
            <a:r>
              <a:rPr lang="en-US" dirty="0" smtClean="0"/>
              <a:t> absence of contradictions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A </a:t>
            </a:r>
            <a:r>
              <a:rPr lang="en-US" sz="3600" b="1" dirty="0" smtClean="0">
                <a:solidFill>
                  <a:srgbClr val="C00000"/>
                </a:solidFill>
              </a:rPr>
              <a:t>consistency </a:t>
            </a:r>
            <a:r>
              <a:rPr lang="en-US" sz="3600" dirty="0" smtClean="0">
                <a:solidFill>
                  <a:srgbClr val="C00000"/>
                </a:solidFill>
              </a:rPr>
              <a:t>in quality is essential for the long term success of any goods or services.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console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give comfort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After his mother </a:t>
            </a:r>
            <a:r>
              <a:rPr lang="en-US" sz="3600" b="1" dirty="0" smtClean="0">
                <a:solidFill>
                  <a:srgbClr val="C00000"/>
                </a:solidFill>
              </a:rPr>
              <a:t>consoled</a:t>
            </a:r>
            <a:r>
              <a:rPr lang="en-US" sz="3600" dirty="0" smtClean="0">
                <a:solidFill>
                  <a:srgbClr val="C00000"/>
                </a:solidFill>
              </a:rPr>
              <a:t> him, the child  stopped crying and soon forgot his injury.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consolidation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unification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2900" dirty="0" smtClean="0">
                <a:solidFill>
                  <a:srgbClr val="C00000"/>
                </a:solidFill>
              </a:rPr>
              <a:t>The</a:t>
            </a:r>
            <a:r>
              <a:rPr lang="en-US" sz="2900" b="1" dirty="0" smtClean="0">
                <a:solidFill>
                  <a:srgbClr val="C00000"/>
                </a:solidFill>
              </a:rPr>
              <a:t> consolidation </a:t>
            </a:r>
            <a:r>
              <a:rPr lang="en-US" sz="2900" dirty="0" smtClean="0">
                <a:solidFill>
                  <a:srgbClr val="C00000"/>
                </a:solidFill>
              </a:rPr>
              <a:t>of three smaller companies into one bigger one made everyone wonder whether it would lead to a situation like monopoly.</a:t>
            </a:r>
            <a:endParaRPr lang="en-IN" sz="29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consonance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harmony</a:t>
            </a:r>
          </a:p>
          <a:p>
            <a:r>
              <a:rPr lang="en-US" dirty="0" smtClean="0"/>
              <a:t> agreement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She was very amazed at the fact that all circumstances seemed to be in </a:t>
            </a:r>
            <a:r>
              <a:rPr lang="en-US" sz="3200" b="1" dirty="0" smtClean="0">
                <a:solidFill>
                  <a:srgbClr val="C00000"/>
                </a:solidFill>
              </a:rPr>
              <a:t>consonance </a:t>
            </a:r>
            <a:r>
              <a:rPr lang="en-US" sz="3200" dirty="0" smtClean="0">
                <a:solidFill>
                  <a:srgbClr val="C00000"/>
                </a:solidFill>
              </a:rPr>
              <a:t>with her decision to move to another country.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Pious phraseology</a:t>
            </a:r>
          </a:p>
          <a:p>
            <a:r>
              <a:rPr lang="en-US" dirty="0" smtClean="0"/>
              <a:t>Jargon of criminals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What he preached was pure </a:t>
            </a:r>
            <a:r>
              <a:rPr lang="en-US" sz="3600" b="1" dirty="0" smtClean="0">
                <a:solidFill>
                  <a:srgbClr val="C00000"/>
                </a:solidFill>
              </a:rPr>
              <a:t>cant</a:t>
            </a:r>
            <a:r>
              <a:rPr lang="en-US" sz="3600" dirty="0" smtClean="0">
                <a:solidFill>
                  <a:srgbClr val="C00000"/>
                </a:solidFill>
              </a:rPr>
              <a:t>, without any logic or reasoning.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consort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husband or wife</a:t>
            </a:r>
          </a:p>
          <a:p>
            <a:r>
              <a:rPr lang="en-US" dirty="0" smtClean="0"/>
              <a:t> associate with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witness testified in the court that he had seen the accused</a:t>
            </a:r>
            <a:r>
              <a:rPr lang="en-US" sz="3600" b="1" dirty="0" smtClean="0">
                <a:solidFill>
                  <a:srgbClr val="C00000"/>
                </a:solidFill>
              </a:rPr>
              <a:t> consort </a:t>
            </a:r>
            <a:r>
              <a:rPr lang="en-US" sz="3600" dirty="0" smtClean="0">
                <a:solidFill>
                  <a:srgbClr val="C00000"/>
                </a:solidFill>
              </a:rPr>
              <a:t>with the victim in a party.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conspiracy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treacherous plot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police got the information that a </a:t>
            </a:r>
            <a:r>
              <a:rPr lang="en-US" sz="3600" b="1" dirty="0" smtClean="0">
                <a:solidFill>
                  <a:srgbClr val="C00000"/>
                </a:solidFill>
              </a:rPr>
              <a:t>conspiracy </a:t>
            </a:r>
            <a:r>
              <a:rPr lang="en-US" sz="3600" dirty="0" smtClean="0">
                <a:solidFill>
                  <a:srgbClr val="C00000"/>
                </a:solidFill>
              </a:rPr>
              <a:t>was being hatched to overthrow the government.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14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 JULIAN" pitchFamily="2" charset="0"/>
                <a:cs typeface="Aharoni" pitchFamily="2" charset="-79"/>
              </a:rPr>
              <a:t>Wordlist </a:t>
            </a:r>
            <a:br>
              <a:rPr lang="en-US" sz="14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 JULIAN" pitchFamily="2" charset="0"/>
                <a:cs typeface="Aharoni" pitchFamily="2" charset="-79"/>
              </a:rPr>
            </a:br>
            <a:r>
              <a:rPr lang="en-US" sz="14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 JULIAN" pitchFamily="2" charset="0"/>
                <a:cs typeface="Aharoni" pitchFamily="2" charset="-79"/>
              </a:rPr>
              <a:t>C-6</a:t>
            </a:r>
            <a:r>
              <a:rPr lang="en-US" sz="8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 JULIAN" pitchFamily="2" charset="0"/>
                <a:cs typeface="Aharoni" pitchFamily="2" charset="-79"/>
              </a:rPr>
              <a:t/>
            </a:r>
            <a:br>
              <a:rPr lang="en-US" sz="8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 JULIAN" pitchFamily="2" charset="0"/>
                <a:cs typeface="Aharoni" pitchFamily="2" charset="-79"/>
              </a:rPr>
            </a:br>
            <a:r>
              <a:rPr lang="en-US" sz="5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  <a:cs typeface="Aharoni" pitchFamily="2" charset="-79"/>
              </a:rPr>
              <a:t>(constituent-corrugated)</a:t>
            </a:r>
            <a:endParaRPr lang="en-IN" sz="5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constituent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supporter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The </a:t>
            </a:r>
            <a:r>
              <a:rPr lang="en-US" sz="3200" b="1" dirty="0" smtClean="0">
                <a:solidFill>
                  <a:srgbClr val="C00000"/>
                </a:solidFill>
              </a:rPr>
              <a:t>constituents</a:t>
            </a:r>
            <a:r>
              <a:rPr lang="en-US" sz="3200" dirty="0" smtClean="0">
                <a:solidFill>
                  <a:srgbClr val="C00000"/>
                </a:solidFill>
              </a:rPr>
              <a:t> of the ruling party were disappointed in the government as it could not control soaring prices of daily necessities.  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constraint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compulsion</a:t>
            </a:r>
          </a:p>
          <a:p>
            <a:r>
              <a:rPr lang="en-US" dirty="0" smtClean="0"/>
              <a:t> repression of feelings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Too many </a:t>
            </a:r>
            <a:r>
              <a:rPr lang="en-US" sz="3600" b="1" dirty="0" smtClean="0">
                <a:solidFill>
                  <a:srgbClr val="C00000"/>
                </a:solidFill>
              </a:rPr>
              <a:t>constraints </a:t>
            </a:r>
            <a:r>
              <a:rPr lang="en-US" sz="3600" dirty="0" smtClean="0">
                <a:solidFill>
                  <a:srgbClr val="C00000"/>
                </a:solidFill>
              </a:rPr>
              <a:t>were laid down by her parents which made her do justice to her job difficult.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construe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explain</a:t>
            </a:r>
          </a:p>
          <a:p>
            <a:r>
              <a:rPr lang="en-US" dirty="0" smtClean="0"/>
              <a:t> interpret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Whatever the professor teaches is </a:t>
            </a:r>
            <a:r>
              <a:rPr lang="en-US" sz="3600" b="1" dirty="0" smtClean="0">
                <a:solidFill>
                  <a:srgbClr val="C00000"/>
                </a:solidFill>
              </a:rPr>
              <a:t>construed</a:t>
            </a:r>
            <a:r>
              <a:rPr lang="en-US" sz="3600" dirty="0" smtClean="0">
                <a:solidFill>
                  <a:srgbClr val="C00000"/>
                </a:solidFill>
              </a:rPr>
              <a:t> differently by different students.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consummate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complete</a:t>
            </a:r>
          </a:p>
          <a:p>
            <a:r>
              <a:rPr lang="en-US" dirty="0" smtClean="0"/>
              <a:t> extremely skilled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Being a </a:t>
            </a:r>
            <a:r>
              <a:rPr lang="en-US" sz="3600" b="1" dirty="0" smtClean="0">
                <a:solidFill>
                  <a:srgbClr val="C00000"/>
                </a:solidFill>
              </a:rPr>
              <a:t>consummate</a:t>
            </a:r>
            <a:r>
              <a:rPr lang="en-US" sz="3600" dirty="0" smtClean="0">
                <a:solidFill>
                  <a:srgbClr val="C00000"/>
                </a:solidFill>
              </a:rPr>
              <a:t> actor, he generally receives an award for his acting skills every year.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contagion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infection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Despite proper care and vaccination, the dog had caught  a </a:t>
            </a:r>
            <a:r>
              <a:rPr lang="en-US" sz="3600" b="1" dirty="0" smtClean="0">
                <a:solidFill>
                  <a:srgbClr val="C00000"/>
                </a:solidFill>
              </a:rPr>
              <a:t>contagion</a:t>
            </a:r>
            <a:r>
              <a:rPr lang="en-US" sz="3600" dirty="0" smtClean="0">
                <a:solidFill>
                  <a:srgbClr val="C00000"/>
                </a:solidFill>
              </a:rPr>
              <a:t> and needed proper treatment.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contaminate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pollute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Due to drinking </a:t>
            </a:r>
            <a:r>
              <a:rPr lang="en-US" sz="3200" b="1" dirty="0" smtClean="0">
                <a:solidFill>
                  <a:srgbClr val="C00000"/>
                </a:solidFill>
              </a:rPr>
              <a:t>contaminated </a:t>
            </a:r>
            <a:r>
              <a:rPr lang="en-US" sz="3200" dirty="0" smtClean="0">
                <a:solidFill>
                  <a:srgbClr val="C00000"/>
                </a:solidFill>
              </a:rPr>
              <a:t>water for weeks, the people in the locality started falling sick and were soon hospitalized.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scorn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Diane looked with </a:t>
            </a:r>
            <a:r>
              <a:rPr lang="en-US" sz="3600" b="1" dirty="0" smtClean="0">
                <a:solidFill>
                  <a:srgbClr val="C00000"/>
                </a:solidFill>
              </a:rPr>
              <a:t>contempt</a:t>
            </a:r>
            <a:r>
              <a:rPr lang="en-US" sz="3600" dirty="0" smtClean="0">
                <a:solidFill>
                  <a:srgbClr val="C00000"/>
                </a:solidFill>
              </a:rPr>
              <a:t> at her small child covered with mud and dirt and refused to clean her.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cantankerous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ill-humored</a:t>
            </a:r>
          </a:p>
          <a:p>
            <a:r>
              <a:rPr lang="en-US" dirty="0" smtClean="0"/>
              <a:t>Irritable</a:t>
            </a: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just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 Mr. Jones has become so </a:t>
            </a:r>
            <a:r>
              <a:rPr lang="en-US" sz="3600" b="1" dirty="0" smtClean="0">
                <a:solidFill>
                  <a:srgbClr val="C00000"/>
                </a:solidFill>
              </a:rPr>
              <a:t>cantankerous</a:t>
            </a:r>
            <a:r>
              <a:rPr lang="en-US" sz="3600" dirty="0" smtClean="0">
                <a:solidFill>
                  <a:srgbClr val="C00000"/>
                </a:solidFill>
              </a:rPr>
              <a:t> with age that his neighbors avoid meeting him.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contentious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quarrelsome 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members of the club became so </a:t>
            </a:r>
            <a:r>
              <a:rPr lang="en-US" sz="3600" b="1" dirty="0" smtClean="0">
                <a:solidFill>
                  <a:srgbClr val="C00000"/>
                </a:solidFill>
              </a:rPr>
              <a:t>contentious </a:t>
            </a:r>
            <a:r>
              <a:rPr lang="en-US" sz="3600" dirty="0" smtClean="0">
                <a:solidFill>
                  <a:srgbClr val="C00000"/>
                </a:solidFill>
              </a:rPr>
              <a:t>at the annual meeting that it was decided to end it immediately.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8001056" cy="3286148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circumstances surrounding an event</a:t>
            </a:r>
          </a:p>
          <a:p>
            <a:r>
              <a:rPr lang="en-US" sz="4000" dirty="0" smtClean="0"/>
              <a:t> parts that come before and after a text to make the meaning clearer</a:t>
            </a:r>
            <a:endParaRPr lang="en-IN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He did not understand the </a:t>
            </a:r>
            <a:r>
              <a:rPr lang="en-US" sz="3600" b="1" dirty="0" smtClean="0">
                <a:solidFill>
                  <a:srgbClr val="C00000"/>
                </a:solidFill>
              </a:rPr>
              <a:t>context</a:t>
            </a:r>
            <a:r>
              <a:rPr lang="en-US" sz="3600" dirty="0" smtClean="0">
                <a:solidFill>
                  <a:srgbClr val="C00000"/>
                </a:solidFill>
              </a:rPr>
              <a:t> in which the piece of news was being broadcast on television.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contiguous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adjacent to</a:t>
            </a:r>
          </a:p>
          <a:p>
            <a:r>
              <a:rPr lang="en-US" dirty="0" smtClean="0"/>
              <a:t> touching upon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C00000"/>
                </a:solidFill>
              </a:rPr>
              <a:t>The people were asked to stand </a:t>
            </a:r>
            <a:r>
              <a:rPr lang="en-US" b="1" dirty="0" smtClean="0">
                <a:solidFill>
                  <a:srgbClr val="C00000"/>
                </a:solidFill>
              </a:rPr>
              <a:t>contiguous</a:t>
            </a:r>
            <a:r>
              <a:rPr lang="en-US" dirty="0" smtClean="0">
                <a:solidFill>
                  <a:srgbClr val="C00000"/>
                </a:solidFill>
              </a:rPr>
              <a:t> to the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office walls to save themselves from the stones being pelted at the windows from outside by the workers’ union.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continence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self-restraint</a:t>
            </a:r>
          </a:p>
          <a:p>
            <a:r>
              <a:rPr lang="en-US" dirty="0" smtClean="0"/>
              <a:t> sexual chastity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200" dirty="0" smtClean="0">
                <a:solidFill>
                  <a:srgbClr val="C00000"/>
                </a:solidFill>
              </a:rPr>
              <a:t>The saint was well known for his </a:t>
            </a:r>
            <a:r>
              <a:rPr lang="en-US" sz="3200" b="1" dirty="0" smtClean="0">
                <a:solidFill>
                  <a:srgbClr val="C00000"/>
                </a:solidFill>
              </a:rPr>
              <a:t>continence</a:t>
            </a:r>
            <a:r>
              <a:rPr lang="en-US" sz="3200" dirty="0" smtClean="0">
                <a:solidFill>
                  <a:srgbClr val="C00000"/>
                </a:solidFill>
              </a:rPr>
              <a:t> as he lived on a frugal diet of fruit and stayed away from any form of comfort or luxury.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contingent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conditional</a:t>
            </a:r>
          </a:p>
          <a:p>
            <a:r>
              <a:rPr lang="en-US" dirty="0" smtClean="0"/>
              <a:t> dependent on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Their trip to the mountains was </a:t>
            </a:r>
            <a:r>
              <a:rPr lang="en-US" sz="3600" b="1" dirty="0" smtClean="0">
                <a:solidFill>
                  <a:srgbClr val="C00000"/>
                </a:solidFill>
              </a:rPr>
              <a:t>contingent</a:t>
            </a:r>
            <a:r>
              <a:rPr lang="en-US" sz="3600" dirty="0" smtClean="0">
                <a:solidFill>
                  <a:srgbClr val="C00000"/>
                </a:solidFill>
              </a:rPr>
              <a:t> on the children’s holiday and exams schedule.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contortions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distortions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twistings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If facial </a:t>
            </a:r>
            <a:r>
              <a:rPr lang="en-US" sz="3600" b="1" dirty="0" smtClean="0">
                <a:solidFill>
                  <a:srgbClr val="C00000"/>
                </a:solidFill>
              </a:rPr>
              <a:t>contortions </a:t>
            </a:r>
            <a:r>
              <a:rPr lang="en-US" sz="3600" dirty="0" smtClean="0">
                <a:solidFill>
                  <a:srgbClr val="C00000"/>
                </a:solidFill>
              </a:rPr>
              <a:t>are termed as acting than surely she is a very good actress.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contraband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illegal trade</a:t>
            </a:r>
          </a:p>
          <a:p>
            <a:r>
              <a:rPr lang="en-US" dirty="0" smtClean="0"/>
              <a:t> smuggling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 Jerry was accused of dealing with </a:t>
            </a:r>
            <a:r>
              <a:rPr lang="en-US" sz="3600" b="1" dirty="0" smtClean="0">
                <a:solidFill>
                  <a:srgbClr val="C00000"/>
                </a:solidFill>
              </a:rPr>
              <a:t>contraband </a:t>
            </a:r>
            <a:r>
              <a:rPr lang="en-US" sz="3600" dirty="0" smtClean="0">
                <a:solidFill>
                  <a:srgbClr val="C00000"/>
                </a:solidFill>
              </a:rPr>
              <a:t>electronic goods and was arrested.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contravene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contradict</a:t>
            </a:r>
          </a:p>
          <a:p>
            <a:r>
              <a:rPr lang="en-US" dirty="0" smtClean="0"/>
              <a:t> oppose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They had decided to see a movie that afternoon but the weather</a:t>
            </a:r>
            <a:r>
              <a:rPr lang="en-US" sz="3600" b="1" dirty="0" smtClean="0">
                <a:solidFill>
                  <a:srgbClr val="C00000"/>
                </a:solidFill>
              </a:rPr>
              <a:t> contravened </a:t>
            </a:r>
            <a:r>
              <a:rPr lang="en-US" sz="3600" dirty="0" smtClean="0">
                <a:solidFill>
                  <a:srgbClr val="C00000"/>
                </a:solidFill>
              </a:rPr>
              <a:t>and they had to cancel their outing.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contrite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001056" cy="2928958"/>
          </a:xfrm>
        </p:spPr>
        <p:txBody>
          <a:bodyPr/>
          <a:lstStyle/>
          <a:p>
            <a:r>
              <a:rPr lang="en-US" dirty="0" smtClean="0"/>
              <a:t> sorry for something one has done</a:t>
            </a:r>
          </a:p>
          <a:p>
            <a:r>
              <a:rPr lang="en-US" dirty="0" smtClean="0"/>
              <a:t> repentant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She was extremely </a:t>
            </a:r>
            <a:r>
              <a:rPr lang="en-US" sz="3600" b="1" dirty="0" smtClean="0">
                <a:solidFill>
                  <a:srgbClr val="C00000"/>
                </a:solidFill>
              </a:rPr>
              <a:t>contrite </a:t>
            </a:r>
            <a:r>
              <a:rPr lang="en-US" sz="3600" dirty="0" smtClean="0">
                <a:solidFill>
                  <a:srgbClr val="C00000"/>
                </a:solidFill>
              </a:rPr>
              <a:t>about the crime she had committed by helping the accused in the murder.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contrived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artificial</a:t>
            </a:r>
          </a:p>
          <a:p>
            <a:r>
              <a:rPr lang="en-US" dirty="0" smtClean="0"/>
              <a:t> not spontaneous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He spoke in a </a:t>
            </a:r>
            <a:r>
              <a:rPr lang="en-US" sz="3600" b="1" dirty="0" smtClean="0">
                <a:solidFill>
                  <a:srgbClr val="C00000"/>
                </a:solidFill>
              </a:rPr>
              <a:t>contrived</a:t>
            </a:r>
            <a:r>
              <a:rPr lang="en-US" sz="3600" dirty="0" smtClean="0">
                <a:solidFill>
                  <a:srgbClr val="C00000"/>
                </a:solidFill>
              </a:rPr>
              <a:t> manner making us wonder if he had prepared the answer beforehand.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cache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Hiding place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Young Naomi had found a </a:t>
            </a:r>
            <a:r>
              <a:rPr lang="en-US" sz="3200" b="1" dirty="0" smtClean="0">
                <a:solidFill>
                  <a:srgbClr val="C00000"/>
                </a:solidFill>
              </a:rPr>
              <a:t>cache</a:t>
            </a:r>
            <a:r>
              <a:rPr lang="en-US" sz="3200" dirty="0" smtClean="0">
                <a:solidFill>
                  <a:srgbClr val="C00000"/>
                </a:solidFill>
              </a:rPr>
              <a:t> where she could keep her beloved ribbons and buttons which she loved collecting.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cantata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Story set to music</a:t>
            </a:r>
          </a:p>
          <a:p>
            <a:r>
              <a:rPr lang="en-US" dirty="0" smtClean="0"/>
              <a:t>To be sung by a chorus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Nora was going to perform in the </a:t>
            </a:r>
            <a:r>
              <a:rPr lang="en-US" sz="3600" b="1" dirty="0" smtClean="0">
                <a:solidFill>
                  <a:srgbClr val="C00000"/>
                </a:solidFill>
              </a:rPr>
              <a:t>cantata</a:t>
            </a:r>
            <a:r>
              <a:rPr lang="en-US" sz="3600" dirty="0" smtClean="0">
                <a:solidFill>
                  <a:srgbClr val="C00000"/>
                </a:solidFill>
              </a:rPr>
              <a:t> and we all decided to watch the performance.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controvert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contradict</a:t>
            </a:r>
          </a:p>
          <a:p>
            <a:r>
              <a:rPr lang="en-US" dirty="0" smtClean="0"/>
              <a:t> oppose with arguments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He </a:t>
            </a:r>
            <a:r>
              <a:rPr lang="en-US" sz="3600" b="1" dirty="0" err="1" smtClean="0">
                <a:solidFill>
                  <a:srgbClr val="C00000"/>
                </a:solidFill>
              </a:rPr>
              <a:t>controverted</a:t>
            </a:r>
            <a:r>
              <a:rPr lang="en-US" sz="3600" dirty="0" smtClean="0">
                <a:solidFill>
                  <a:srgbClr val="C00000"/>
                </a:solidFill>
              </a:rPr>
              <a:t> our belief that he would always remain trustworthy and reliable.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contumacious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disobedient</a:t>
            </a:r>
          </a:p>
          <a:p>
            <a:r>
              <a:rPr lang="en-US" dirty="0" smtClean="0"/>
              <a:t> resisting authority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He has been</a:t>
            </a:r>
            <a:r>
              <a:rPr lang="en-US" sz="3200" b="1" dirty="0" smtClean="0">
                <a:solidFill>
                  <a:srgbClr val="C00000"/>
                </a:solidFill>
              </a:rPr>
              <a:t> contumacious </a:t>
            </a:r>
            <a:r>
              <a:rPr lang="en-US" sz="3200" dirty="0" smtClean="0">
                <a:solidFill>
                  <a:srgbClr val="C00000"/>
                </a:solidFill>
              </a:rPr>
              <a:t>since childhood and even after making serious blunders, he refuses to take anyone’s advice.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contend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001056" cy="2857520"/>
          </a:xfrm>
        </p:spPr>
        <p:txBody>
          <a:bodyPr/>
          <a:lstStyle/>
          <a:p>
            <a:r>
              <a:rPr lang="en-US" dirty="0" smtClean="0"/>
              <a:t> surrender</a:t>
            </a:r>
          </a:p>
          <a:p>
            <a:r>
              <a:rPr lang="en-US" dirty="0" smtClean="0"/>
              <a:t> waive</a:t>
            </a:r>
          </a:p>
          <a:p>
            <a:r>
              <a:rPr lang="en-US" dirty="0" smtClean="0"/>
              <a:t>resign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She </a:t>
            </a:r>
            <a:r>
              <a:rPr lang="en-US" sz="3600" b="1" dirty="0" smtClean="0">
                <a:solidFill>
                  <a:srgbClr val="C00000"/>
                </a:solidFill>
              </a:rPr>
              <a:t>contended</a:t>
            </a:r>
            <a:r>
              <a:rPr lang="en-US" sz="3600" dirty="0" smtClean="0">
                <a:solidFill>
                  <a:srgbClr val="C00000"/>
                </a:solidFill>
              </a:rPr>
              <a:t> to the wishes of her children and baked them some cookies in the middle of the night.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contention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claim</a:t>
            </a:r>
          </a:p>
          <a:p>
            <a:r>
              <a:rPr lang="en-US" dirty="0" smtClean="0"/>
              <a:t> thesis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It was his</a:t>
            </a:r>
            <a:r>
              <a:rPr lang="en-US" sz="3600" b="1" dirty="0" smtClean="0">
                <a:solidFill>
                  <a:srgbClr val="C00000"/>
                </a:solidFill>
              </a:rPr>
              <a:t> contention </a:t>
            </a:r>
            <a:r>
              <a:rPr lang="en-US" sz="3600" dirty="0" smtClean="0">
                <a:solidFill>
                  <a:srgbClr val="C00000"/>
                </a:solidFill>
              </a:rPr>
              <a:t>that he had seen aliens disembark from a spaceship in the nearby forest.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contusion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bruise 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Despite the severe accident, mercifully she was left with just some </a:t>
            </a:r>
            <a:r>
              <a:rPr lang="en-US" sz="3600" b="1" dirty="0" smtClean="0">
                <a:solidFill>
                  <a:srgbClr val="C00000"/>
                </a:solidFill>
              </a:rPr>
              <a:t>contusions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conundrum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riddle</a:t>
            </a:r>
          </a:p>
          <a:p>
            <a:r>
              <a:rPr lang="en-US" dirty="0" smtClean="0"/>
              <a:t> difficult problem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It was difficult to understand Tim as he always spoke in </a:t>
            </a:r>
            <a:r>
              <a:rPr lang="en-US" sz="3600" b="1" dirty="0" smtClean="0">
                <a:solidFill>
                  <a:srgbClr val="C00000"/>
                </a:solidFill>
              </a:rPr>
              <a:t>conundrums</a:t>
            </a:r>
            <a:r>
              <a:rPr lang="en-US" sz="3600" dirty="0" smtClean="0">
                <a:solidFill>
                  <a:srgbClr val="C00000"/>
                </a:solidFill>
              </a:rPr>
              <a:t> to confuse us.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convene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assemble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Scientists from all across the world </a:t>
            </a:r>
            <a:r>
              <a:rPr lang="en-US" b="1" dirty="0" smtClean="0">
                <a:solidFill>
                  <a:srgbClr val="C00000"/>
                </a:solidFill>
              </a:rPr>
              <a:t>convened</a:t>
            </a:r>
            <a:r>
              <a:rPr lang="en-US" dirty="0" smtClean="0">
                <a:solidFill>
                  <a:srgbClr val="C00000"/>
                </a:solidFill>
              </a:rPr>
              <a:t> at the summit to discuss the hazards of environmental pollution and how to control them.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conventional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Ordinary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Typical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    The </a:t>
            </a:r>
            <a:r>
              <a:rPr lang="en-US" sz="3600" b="1" dirty="0" smtClean="0">
                <a:solidFill>
                  <a:srgbClr val="FF0000"/>
                </a:solidFill>
              </a:rPr>
              <a:t>conventional </a:t>
            </a:r>
            <a:r>
              <a:rPr lang="en-US" sz="3600" dirty="0" smtClean="0">
                <a:solidFill>
                  <a:srgbClr val="FF0000"/>
                </a:solidFill>
              </a:rPr>
              <a:t>methods of extracting metals from their ores are still </a:t>
            </a:r>
            <a:r>
              <a:rPr lang="en-US" sz="3600" dirty="0" err="1" smtClean="0">
                <a:solidFill>
                  <a:srgbClr val="FF0000"/>
                </a:solidFill>
              </a:rPr>
              <a:t>practised</a:t>
            </a:r>
            <a:r>
              <a:rPr lang="en-US" sz="3600" dirty="0" smtClean="0">
                <a:solidFill>
                  <a:srgbClr val="FF0000"/>
                </a:solidFill>
              </a:rPr>
              <a:t> in some countries.</a:t>
            </a:r>
            <a:endParaRPr lang="en-IN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Social or moral custom</a:t>
            </a:r>
          </a:p>
          <a:p>
            <a:r>
              <a:rPr lang="en-US" dirty="0" smtClean="0"/>
              <a:t>Established practice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convention</a:t>
            </a:r>
            <a:r>
              <a:rPr lang="en-US" dirty="0" smtClean="0">
                <a:solidFill>
                  <a:srgbClr val="C00000"/>
                </a:solidFill>
              </a:rPr>
              <a:t> of leaving the paternal home by newly wed brides and moving into the bridegroom’s house has become obsolete and should be changed.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Tend to come together at a point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All the well known authors, poets and journalists </a:t>
            </a:r>
            <a:r>
              <a:rPr lang="en-US" sz="3600" b="1" dirty="0" smtClean="0">
                <a:solidFill>
                  <a:srgbClr val="C00000"/>
                </a:solidFill>
              </a:rPr>
              <a:t>converged</a:t>
            </a:r>
            <a:r>
              <a:rPr lang="en-US" sz="3600" dirty="0" smtClean="0">
                <a:solidFill>
                  <a:srgbClr val="C00000"/>
                </a:solidFill>
              </a:rPr>
              <a:t> at the recently held literary summit.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canter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Slow gallop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She has just started learning horse riding and cannot control more than a </a:t>
            </a:r>
            <a:r>
              <a:rPr lang="en-US" sz="3600" b="1" dirty="0" smtClean="0">
                <a:solidFill>
                  <a:srgbClr val="C00000"/>
                </a:solidFill>
              </a:rPr>
              <a:t>canter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conversant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Familiar with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Being well </a:t>
            </a:r>
            <a:r>
              <a:rPr lang="en-US" sz="3200" b="1" dirty="0" smtClean="0">
                <a:solidFill>
                  <a:srgbClr val="C00000"/>
                </a:solidFill>
              </a:rPr>
              <a:t>conversant</a:t>
            </a:r>
            <a:r>
              <a:rPr lang="en-US" sz="3200" dirty="0" smtClean="0">
                <a:solidFill>
                  <a:srgbClr val="C00000"/>
                </a:solidFill>
              </a:rPr>
              <a:t> with cooking, it was not difficult for Pam to rustle up a quick dinner for her friends.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Opposite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Generally, it becomes difficult for friends with </a:t>
            </a:r>
            <a:r>
              <a:rPr lang="en-US" sz="3600" b="1" dirty="0" smtClean="0">
                <a:solidFill>
                  <a:srgbClr val="C00000"/>
                </a:solidFill>
              </a:rPr>
              <a:t>converse </a:t>
            </a:r>
            <a:r>
              <a:rPr lang="en-US" sz="3600" dirty="0" smtClean="0">
                <a:solidFill>
                  <a:srgbClr val="C00000"/>
                </a:solidFill>
              </a:rPr>
              <a:t>attitudes to stick together for long.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One who has adopted a different religion or opinion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After becoming a</a:t>
            </a:r>
            <a:r>
              <a:rPr lang="en-US" sz="3600" b="1" dirty="0" smtClean="0">
                <a:solidFill>
                  <a:srgbClr val="C00000"/>
                </a:solidFill>
              </a:rPr>
              <a:t> convert</a:t>
            </a:r>
            <a:r>
              <a:rPr lang="en-US" sz="3600" dirty="0" smtClean="0">
                <a:solidFill>
                  <a:srgbClr val="C00000"/>
                </a:solidFill>
              </a:rPr>
              <a:t>, it was not easy for him to continue having the same social friends.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Curving outward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/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Convex </a:t>
            </a:r>
            <a:r>
              <a:rPr lang="en-US" sz="3600" dirty="0" smtClean="0">
                <a:solidFill>
                  <a:srgbClr val="C00000"/>
                </a:solidFill>
              </a:rPr>
              <a:t>lenses are generally used in manufacturing magnifying glasses.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conveyance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Vehicle</a:t>
            </a:r>
          </a:p>
          <a:p>
            <a:r>
              <a:rPr lang="en-US" dirty="0" smtClean="0"/>
              <a:t>Transfer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Free </a:t>
            </a:r>
            <a:r>
              <a:rPr lang="en-US" sz="3600" b="1" dirty="0" smtClean="0">
                <a:solidFill>
                  <a:srgbClr val="C00000"/>
                </a:solidFill>
              </a:rPr>
              <a:t>conveyance</a:t>
            </a:r>
            <a:r>
              <a:rPr lang="en-US" sz="3600" dirty="0" smtClean="0">
                <a:solidFill>
                  <a:srgbClr val="C00000"/>
                </a:solidFill>
              </a:rPr>
              <a:t> was provided for the guests to travel to the remote party venue.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Judgement</a:t>
            </a:r>
            <a:r>
              <a:rPr lang="en-US" dirty="0" smtClean="0"/>
              <a:t> that someone is guilty of a crime</a:t>
            </a:r>
          </a:p>
          <a:p>
            <a:r>
              <a:rPr lang="en-US" dirty="0" smtClean="0"/>
              <a:t> Strongly held belief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He firmly held the </a:t>
            </a:r>
            <a:r>
              <a:rPr lang="en-US" sz="3200" b="1" dirty="0" smtClean="0">
                <a:solidFill>
                  <a:srgbClr val="C00000"/>
                </a:solidFill>
              </a:rPr>
              <a:t>conviction</a:t>
            </a:r>
            <a:r>
              <a:rPr lang="en-US" sz="3200" dirty="0" smtClean="0">
                <a:solidFill>
                  <a:srgbClr val="C00000"/>
                </a:solidFill>
              </a:rPr>
              <a:t> that he was the best doctor in the whole town, in spite of a rapid decrease in the number of his patients.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convivial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Festive</a:t>
            </a:r>
          </a:p>
          <a:p>
            <a:r>
              <a:rPr lang="en-US" dirty="0" smtClean="0"/>
              <a:t> Characterized by joviality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3600" dirty="0" smtClean="0">
                <a:solidFill>
                  <a:srgbClr val="C00000"/>
                </a:solidFill>
              </a:rPr>
              <a:t>Everyone was in a </a:t>
            </a:r>
            <a:r>
              <a:rPr lang="en-US" sz="3600" b="1" dirty="0" smtClean="0">
                <a:solidFill>
                  <a:srgbClr val="C00000"/>
                </a:solidFill>
              </a:rPr>
              <a:t>convivial</a:t>
            </a:r>
            <a:r>
              <a:rPr lang="en-US" sz="3600" dirty="0" smtClean="0">
                <a:solidFill>
                  <a:srgbClr val="C00000"/>
                </a:solidFill>
              </a:rPr>
              <a:t> mood and easily forgave Gerald for his misbehavior.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convoke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Call together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Musicians and singers from the two rival countries are to </a:t>
            </a:r>
            <a:r>
              <a:rPr lang="en-US" sz="3200" b="1" dirty="0" smtClean="0">
                <a:solidFill>
                  <a:srgbClr val="C00000"/>
                </a:solidFill>
              </a:rPr>
              <a:t>convoke</a:t>
            </a:r>
            <a:r>
              <a:rPr lang="en-US" sz="3200" dirty="0" smtClean="0">
                <a:solidFill>
                  <a:srgbClr val="C00000"/>
                </a:solidFill>
              </a:rPr>
              <a:t> at the music fest as a gesture of peace towards each other.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convoluted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Coiled around</a:t>
            </a:r>
          </a:p>
          <a:p>
            <a:r>
              <a:rPr lang="en-US" dirty="0" smtClean="0"/>
              <a:t>Involved</a:t>
            </a:r>
          </a:p>
          <a:p>
            <a:r>
              <a:rPr lang="en-US" dirty="0" smtClean="0"/>
              <a:t>Intricate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200" dirty="0" smtClean="0">
                <a:solidFill>
                  <a:srgbClr val="C00000"/>
                </a:solidFill>
              </a:rPr>
              <a:t>The arguments presented in the courtroom were so </a:t>
            </a:r>
            <a:r>
              <a:rPr lang="en-US" sz="3200" b="1" dirty="0" smtClean="0">
                <a:solidFill>
                  <a:srgbClr val="C00000"/>
                </a:solidFill>
              </a:rPr>
              <a:t>convoluted</a:t>
            </a:r>
            <a:r>
              <a:rPr lang="en-US" sz="3200" dirty="0" smtClean="0">
                <a:solidFill>
                  <a:srgbClr val="C00000"/>
                </a:solidFill>
              </a:rPr>
              <a:t> that it became difficult for the jury to come to any decision.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copious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Plentiful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He was unmoved by her </a:t>
            </a:r>
            <a:r>
              <a:rPr lang="en-US" sz="3600" b="1" dirty="0" smtClean="0">
                <a:solidFill>
                  <a:srgbClr val="C00000"/>
                </a:solidFill>
              </a:rPr>
              <a:t>copious</a:t>
            </a:r>
            <a:r>
              <a:rPr lang="en-US" sz="3600" dirty="0" smtClean="0">
                <a:solidFill>
                  <a:srgbClr val="C00000"/>
                </a:solidFill>
              </a:rPr>
              <a:t> tears and walked out of the room.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capacity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Mental or physical ability</a:t>
            </a:r>
          </a:p>
          <a:p>
            <a:r>
              <a:rPr lang="en-US" dirty="0" smtClean="0"/>
              <a:t>Role </a:t>
            </a:r>
          </a:p>
          <a:p>
            <a:r>
              <a:rPr lang="en-US" dirty="0" smtClean="0"/>
              <a:t>Ability to  accommodate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The teacher realized that the student lacked the </a:t>
            </a:r>
            <a:r>
              <a:rPr lang="en-US" sz="3600" b="1" dirty="0" smtClean="0">
                <a:solidFill>
                  <a:srgbClr val="C00000"/>
                </a:solidFill>
              </a:rPr>
              <a:t>capacity</a:t>
            </a:r>
            <a:r>
              <a:rPr lang="en-US" sz="3600" dirty="0" smtClean="0">
                <a:solidFill>
                  <a:srgbClr val="C00000"/>
                </a:solidFill>
              </a:rPr>
              <a:t> to grasp the lesson quickly.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coquette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Flirt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Being blamed as a </a:t>
            </a:r>
            <a:r>
              <a:rPr lang="en-US" sz="3600" b="1" dirty="0" smtClean="0">
                <a:solidFill>
                  <a:srgbClr val="C00000"/>
                </a:solidFill>
              </a:rPr>
              <a:t>coquette</a:t>
            </a:r>
            <a:r>
              <a:rPr lang="en-US" sz="3600" dirty="0" smtClean="0">
                <a:solidFill>
                  <a:srgbClr val="C00000"/>
                </a:solidFill>
              </a:rPr>
              <a:t>, she was always scorned by the ladies at social gatherings.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cordial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Gracious</a:t>
            </a:r>
          </a:p>
          <a:p>
            <a:r>
              <a:rPr lang="en-US" dirty="0" smtClean="0"/>
              <a:t>Heartfelt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cordial </a:t>
            </a:r>
            <a:r>
              <a:rPr lang="en-US" sz="3600" dirty="0" smtClean="0">
                <a:solidFill>
                  <a:srgbClr val="C00000"/>
                </a:solidFill>
              </a:rPr>
              <a:t>welcome by the host warmed the hearts of the guests and were immediately put to ease.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cordon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Extended line of men or fortifications to prevent access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It was difficult for a common man to break the human </a:t>
            </a:r>
            <a:r>
              <a:rPr lang="en-US" sz="3200" b="1" dirty="0" smtClean="0">
                <a:solidFill>
                  <a:srgbClr val="C00000"/>
                </a:solidFill>
              </a:rPr>
              <a:t>cordon</a:t>
            </a:r>
            <a:r>
              <a:rPr lang="en-US" sz="3200" dirty="0" smtClean="0">
                <a:solidFill>
                  <a:srgbClr val="C00000"/>
                </a:solidFill>
              </a:rPr>
              <a:t> around the President to express his woes.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Projecting molding on building (usually above columns)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The ancient monument was famous for its beautiful architecture, especially the intricately carved </a:t>
            </a:r>
            <a:r>
              <a:rPr lang="en-US" sz="3200" b="1" dirty="0" smtClean="0">
                <a:solidFill>
                  <a:srgbClr val="C00000"/>
                </a:solidFill>
              </a:rPr>
              <a:t>cornices</a:t>
            </a:r>
            <a:r>
              <a:rPr lang="en-US" sz="3200" dirty="0" smtClean="0">
                <a:solidFill>
                  <a:srgbClr val="C00000"/>
                </a:solidFill>
              </a:rPr>
              <a:t>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cornucopia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Overflowing with fruit and grain</a:t>
            </a:r>
          </a:p>
          <a:p>
            <a:r>
              <a:rPr lang="en-US" dirty="0" smtClean="0"/>
              <a:t>Symbol of abundance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His share of </a:t>
            </a:r>
            <a:r>
              <a:rPr lang="en-US" sz="3600" b="1" dirty="0" smtClean="0">
                <a:solidFill>
                  <a:srgbClr val="C00000"/>
                </a:solidFill>
              </a:rPr>
              <a:t>cornucopia</a:t>
            </a:r>
            <a:r>
              <a:rPr lang="en-US" sz="3600" dirty="0" smtClean="0">
                <a:solidFill>
                  <a:srgbClr val="C00000"/>
                </a:solidFill>
              </a:rPr>
              <a:t> was full, as he was termed as the youngest billionaire in the whole world.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corollary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Consequence</a:t>
            </a:r>
          </a:p>
          <a:p>
            <a:r>
              <a:rPr lang="en-US" dirty="0" smtClean="0"/>
              <a:t>Accompaniment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corollary</a:t>
            </a:r>
            <a:r>
              <a:rPr lang="en-US" dirty="0" smtClean="0">
                <a:solidFill>
                  <a:srgbClr val="C00000"/>
                </a:solidFill>
              </a:rPr>
              <a:t> drawn by the director on the basis of Larry’s poor performance was not accurate, as he had recently suffered from a bout of pneumonia and was not fit.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corporeal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Bodily</a:t>
            </a:r>
          </a:p>
          <a:p>
            <a:r>
              <a:rPr lang="en-US" dirty="0" smtClean="0"/>
              <a:t>Material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The twin brothers were sentenced to fourteen years of</a:t>
            </a:r>
            <a:r>
              <a:rPr lang="en-US" sz="3200" b="1" dirty="0" smtClean="0">
                <a:solidFill>
                  <a:srgbClr val="C00000"/>
                </a:solidFill>
              </a:rPr>
              <a:t> corporeal </a:t>
            </a:r>
            <a:r>
              <a:rPr lang="en-US" sz="3200" dirty="0" smtClean="0">
                <a:solidFill>
                  <a:srgbClr val="C00000"/>
                </a:solidFill>
              </a:rPr>
              <a:t>punishment for the massacre of innocent school children.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corpulent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Very fat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corpulent</a:t>
            </a:r>
            <a:r>
              <a:rPr lang="en-US" sz="3600" dirty="0" smtClean="0">
                <a:solidFill>
                  <a:srgbClr val="C00000"/>
                </a:solidFill>
              </a:rPr>
              <a:t> neighbor was very kind and always helpful at the time of a crisis.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Mutual relationship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There was no</a:t>
            </a:r>
            <a:r>
              <a:rPr lang="en-US" sz="3600" b="1" dirty="0" smtClean="0">
                <a:solidFill>
                  <a:srgbClr val="C00000"/>
                </a:solidFill>
              </a:rPr>
              <a:t> correlation</a:t>
            </a:r>
            <a:r>
              <a:rPr lang="en-US" sz="3600" dirty="0" smtClean="0">
                <a:solidFill>
                  <a:srgbClr val="C00000"/>
                </a:solidFill>
              </a:rPr>
              <a:t> between the two crimes yet the police kept on comparing both of them.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corroborate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Confirm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news of the impending hurricane was </a:t>
            </a:r>
            <a:r>
              <a:rPr lang="en-US" sz="3600" b="1" dirty="0" smtClean="0">
                <a:solidFill>
                  <a:srgbClr val="C00000"/>
                </a:solidFill>
              </a:rPr>
              <a:t>corroborated</a:t>
            </a:r>
            <a:r>
              <a:rPr lang="en-US" sz="3600" dirty="0" smtClean="0">
                <a:solidFill>
                  <a:srgbClr val="C00000"/>
                </a:solidFill>
              </a:rPr>
              <a:t> by the Prime Minister on television.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capillary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Having a very fine bore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When he fell from a height, his </a:t>
            </a:r>
            <a:r>
              <a:rPr lang="en-US" sz="3600" b="1" dirty="0" smtClean="0">
                <a:solidFill>
                  <a:srgbClr val="C00000"/>
                </a:solidFill>
              </a:rPr>
              <a:t>capillaries</a:t>
            </a:r>
            <a:r>
              <a:rPr lang="en-US" sz="3600" dirty="0" smtClean="0">
                <a:solidFill>
                  <a:srgbClr val="C00000"/>
                </a:solidFill>
              </a:rPr>
              <a:t> burst open leading to severe bleeding.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corrode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Destroy by chemical action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tracks of the train were  </a:t>
            </a:r>
            <a:r>
              <a:rPr lang="en-US" sz="3600" b="1" dirty="0" smtClean="0">
                <a:solidFill>
                  <a:srgbClr val="C00000"/>
                </a:solidFill>
              </a:rPr>
              <a:t>corroded</a:t>
            </a:r>
            <a:r>
              <a:rPr lang="en-US" sz="3600" dirty="0" smtClean="0">
                <a:solidFill>
                  <a:srgbClr val="C00000"/>
                </a:solidFill>
              </a:rPr>
              <a:t> to such an extent that it led to a massive accident.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corrosive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Eating away by chemicals or disease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</a:t>
            </a:r>
            <a:r>
              <a:rPr lang="en-US" sz="3600" b="1" dirty="0" smtClean="0">
                <a:solidFill>
                  <a:srgbClr val="C00000"/>
                </a:solidFill>
              </a:rPr>
              <a:t>corrosive </a:t>
            </a:r>
            <a:r>
              <a:rPr lang="en-US" sz="3600" dirty="0" smtClean="0">
                <a:solidFill>
                  <a:srgbClr val="C00000"/>
                </a:solidFill>
              </a:rPr>
              <a:t>nature of certain chemicals make them useful for making cleaning agents.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corrugated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Wrinkled</a:t>
            </a:r>
          </a:p>
          <a:p>
            <a:r>
              <a:rPr lang="en-US" dirty="0" smtClean="0"/>
              <a:t>Ridged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huts in the village were covered with </a:t>
            </a:r>
            <a:r>
              <a:rPr lang="en-US" sz="3600" b="1" dirty="0" smtClean="0">
                <a:solidFill>
                  <a:srgbClr val="C00000"/>
                </a:solidFill>
              </a:rPr>
              <a:t>corrugated</a:t>
            </a:r>
            <a:r>
              <a:rPr lang="en-US" sz="3600" dirty="0" smtClean="0">
                <a:solidFill>
                  <a:srgbClr val="C00000"/>
                </a:solidFill>
              </a:rPr>
              <a:t> roofs.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14200" dirty="0" smtClean="0">
                <a:solidFill>
                  <a:schemeClr val="accent4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  <a:t>Wordlist </a:t>
            </a:r>
            <a:br>
              <a:rPr lang="en-US" sz="14200" dirty="0" smtClean="0">
                <a:solidFill>
                  <a:schemeClr val="accent4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</a:br>
            <a:r>
              <a:rPr lang="en-US" sz="14200" dirty="0" smtClean="0">
                <a:solidFill>
                  <a:schemeClr val="accent4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  <a:t>C-7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  <a:t/>
            </a:r>
            <a:b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</a:br>
            <a:r>
              <a:rPr lang="en-US" sz="55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  <a:cs typeface="Aharoni" pitchFamily="2" charset="-79"/>
              </a:rPr>
              <a:t>(cosmic-cynosure)</a:t>
            </a:r>
            <a:endParaRPr lang="en-IN" sz="55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cosmic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Pertaining to the universe</a:t>
            </a:r>
          </a:p>
          <a:p>
            <a:r>
              <a:rPr lang="en-US" dirty="0" smtClean="0"/>
              <a:t>Vast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cosmic </a:t>
            </a:r>
            <a:r>
              <a:rPr lang="en-US" sz="3600" dirty="0" smtClean="0">
                <a:solidFill>
                  <a:srgbClr val="C00000"/>
                </a:solidFill>
              </a:rPr>
              <a:t>changes in the environment have led to imbalances in the planet’s weather.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coterie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Group that meets socially</a:t>
            </a:r>
          </a:p>
          <a:p>
            <a:r>
              <a:rPr lang="en-US" dirty="0" smtClean="0"/>
              <a:t>Select circle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600" dirty="0" smtClean="0">
                <a:solidFill>
                  <a:srgbClr val="C00000"/>
                </a:solidFill>
              </a:rPr>
              <a:t>The well known actor always travelled and partied with his </a:t>
            </a:r>
            <a:r>
              <a:rPr lang="en-US" sz="3600" b="1" dirty="0" smtClean="0">
                <a:solidFill>
                  <a:srgbClr val="C00000"/>
                </a:solidFill>
              </a:rPr>
              <a:t>coterie </a:t>
            </a:r>
            <a:r>
              <a:rPr lang="en-US" sz="3600" dirty="0" smtClean="0">
                <a:solidFill>
                  <a:srgbClr val="C00000"/>
                </a:solidFill>
              </a:rPr>
              <a:t>of a few friends and relatives.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Approve</a:t>
            </a:r>
          </a:p>
          <a:p>
            <a:r>
              <a:rPr lang="en-US" dirty="0" smtClean="0"/>
              <a:t>Tolerate</a:t>
            </a:r>
          </a:p>
          <a:p>
            <a:r>
              <a:rPr lang="en-US" dirty="0" smtClean="0"/>
              <a:t>Face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000" dirty="0" smtClean="0">
                <a:solidFill>
                  <a:srgbClr val="C00000"/>
                </a:solidFill>
              </a:rPr>
              <a:t>A feeling of pride was evident on the </a:t>
            </a:r>
            <a:r>
              <a:rPr lang="en-US" sz="3000" b="1" dirty="0" smtClean="0">
                <a:solidFill>
                  <a:srgbClr val="C00000"/>
                </a:solidFill>
              </a:rPr>
              <a:t>countenances</a:t>
            </a:r>
            <a:r>
              <a:rPr lang="en-US" sz="3000" dirty="0" smtClean="0">
                <a:solidFill>
                  <a:srgbClr val="C00000"/>
                </a:solidFill>
              </a:rPr>
              <a:t> of the parents when their children participated in the dance competition.</a:t>
            </a:r>
            <a:endParaRPr lang="en-IN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countermand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Cancel</a:t>
            </a:r>
          </a:p>
          <a:p>
            <a:r>
              <a:rPr lang="en-US" dirty="0" smtClean="0"/>
              <a:t>Revoke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Their plan for a vacation was </a:t>
            </a:r>
            <a:r>
              <a:rPr lang="en-US" sz="3600" b="1" dirty="0" smtClean="0">
                <a:solidFill>
                  <a:srgbClr val="C00000"/>
                </a:solidFill>
              </a:rPr>
              <a:t>countermanded</a:t>
            </a:r>
            <a:r>
              <a:rPr lang="en-US" sz="3600" dirty="0" smtClean="0">
                <a:solidFill>
                  <a:srgbClr val="C00000"/>
                </a:solidFill>
              </a:rPr>
              <a:t> by the sudden death of a close relative.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counterpart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thing that completes another</a:t>
            </a:r>
          </a:p>
          <a:p>
            <a:r>
              <a:rPr lang="en-US" dirty="0" smtClean="0"/>
              <a:t>Things very much alike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Prime Minister had a meeting with his </a:t>
            </a:r>
            <a:r>
              <a:rPr lang="en-US" sz="3600" b="1" dirty="0" smtClean="0">
                <a:solidFill>
                  <a:srgbClr val="C00000"/>
                </a:solidFill>
              </a:rPr>
              <a:t>counterpart</a:t>
            </a:r>
            <a:r>
              <a:rPr lang="en-US" sz="3600" dirty="0" smtClean="0">
                <a:solidFill>
                  <a:srgbClr val="C00000"/>
                </a:solidFill>
              </a:rPr>
              <a:t> of the warring country for peace talks.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Highly successful action </a:t>
            </a:r>
          </a:p>
          <a:p>
            <a:r>
              <a:rPr lang="en-US" dirty="0" smtClean="0"/>
              <a:t>Sudden attack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200" dirty="0" smtClean="0">
                <a:solidFill>
                  <a:srgbClr val="C00000"/>
                </a:solidFill>
              </a:rPr>
              <a:t>The </a:t>
            </a:r>
            <a:r>
              <a:rPr lang="en-US" sz="3200" b="1" dirty="0" smtClean="0">
                <a:solidFill>
                  <a:srgbClr val="C00000"/>
                </a:solidFill>
              </a:rPr>
              <a:t>coup</a:t>
            </a:r>
            <a:r>
              <a:rPr lang="en-US" sz="3200" dirty="0" smtClean="0">
                <a:solidFill>
                  <a:srgbClr val="C00000"/>
                </a:solidFill>
              </a:rPr>
              <a:t> to evacuate the hostages from the hijacked plane was successfully led by the Intelligence Department.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capitulate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Surrender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Despite his ill-health, he </a:t>
            </a:r>
            <a:r>
              <a:rPr lang="en-US" sz="3600" b="1" dirty="0" smtClean="0">
                <a:solidFill>
                  <a:srgbClr val="C00000"/>
                </a:solidFill>
              </a:rPr>
              <a:t>capitulated</a:t>
            </a:r>
            <a:r>
              <a:rPr lang="en-US" sz="3600" dirty="0" smtClean="0">
                <a:solidFill>
                  <a:srgbClr val="C00000"/>
                </a:solidFill>
              </a:rPr>
              <a:t> to the demand of his children to eat out.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Join</a:t>
            </a:r>
          </a:p>
          <a:p>
            <a:r>
              <a:rPr lang="en-US" dirty="0" smtClean="0"/>
              <a:t>Unite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Beauty </a:t>
            </a:r>
            <a:r>
              <a:rPr lang="en-US" sz="3600" b="1" dirty="0" smtClean="0">
                <a:solidFill>
                  <a:srgbClr val="C00000"/>
                </a:solidFill>
              </a:rPr>
              <a:t>coupled</a:t>
            </a:r>
            <a:r>
              <a:rPr lang="en-US" sz="3600" dirty="0" smtClean="0">
                <a:solidFill>
                  <a:srgbClr val="C00000"/>
                </a:solidFill>
              </a:rPr>
              <a:t> with brains has always been an attractive attribute of a woman to win a beauty contest.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Messenger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urgent documents were sent by </a:t>
            </a:r>
            <a:r>
              <a:rPr lang="en-US" sz="3600" b="1" dirty="0" smtClean="0">
                <a:solidFill>
                  <a:srgbClr val="C00000"/>
                </a:solidFill>
              </a:rPr>
              <a:t>courier </a:t>
            </a:r>
            <a:r>
              <a:rPr lang="en-US" sz="3600" dirty="0" smtClean="0">
                <a:solidFill>
                  <a:srgbClr val="C00000"/>
                </a:solidFill>
              </a:rPr>
              <a:t>to the client company.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covenant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director of the company made him sign a </a:t>
            </a:r>
            <a:r>
              <a:rPr lang="en-US" sz="3600" b="1" dirty="0" smtClean="0">
                <a:solidFill>
                  <a:srgbClr val="C00000"/>
                </a:solidFill>
              </a:rPr>
              <a:t>covenant</a:t>
            </a:r>
            <a:r>
              <a:rPr lang="en-US" sz="3600" dirty="0" smtClean="0">
                <a:solidFill>
                  <a:srgbClr val="C00000"/>
                </a:solidFill>
              </a:rPr>
              <a:t> stating that he could not quit the job for the next five years.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covert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Secret</a:t>
            </a:r>
          </a:p>
          <a:p>
            <a:r>
              <a:rPr lang="en-US" dirty="0" smtClean="0"/>
              <a:t>Hidden</a:t>
            </a:r>
          </a:p>
          <a:p>
            <a:r>
              <a:rPr lang="en-US" dirty="0" smtClean="0"/>
              <a:t>Implied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terrorists had used </a:t>
            </a:r>
            <a:r>
              <a:rPr lang="en-US" sz="3600" b="1" dirty="0" smtClean="0">
                <a:solidFill>
                  <a:srgbClr val="C00000"/>
                </a:solidFill>
              </a:rPr>
              <a:t>covert</a:t>
            </a:r>
            <a:r>
              <a:rPr lang="en-US" sz="3600" dirty="0" smtClean="0">
                <a:solidFill>
                  <a:srgbClr val="C00000"/>
                </a:solidFill>
              </a:rPr>
              <a:t> tactics to enter the country and spread panic among its citizens.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covetous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Avaricious</a:t>
            </a:r>
          </a:p>
          <a:p>
            <a:r>
              <a:rPr lang="en-US" dirty="0" smtClean="0"/>
              <a:t>Eagerly desirous of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The more she refused his advances, the more he became </a:t>
            </a:r>
            <a:r>
              <a:rPr lang="en-US" sz="3600" b="1" dirty="0" smtClean="0">
                <a:solidFill>
                  <a:srgbClr val="C00000"/>
                </a:solidFill>
              </a:rPr>
              <a:t>covetous </a:t>
            </a:r>
            <a:r>
              <a:rPr lang="en-US" sz="3600" dirty="0" smtClean="0">
                <a:solidFill>
                  <a:srgbClr val="C00000"/>
                </a:solidFill>
              </a:rPr>
              <a:t>of her.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Terrorize</a:t>
            </a:r>
          </a:p>
          <a:p>
            <a:r>
              <a:rPr lang="en-US" dirty="0" smtClean="0"/>
              <a:t>Intimidate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When he came up with any suggestions, he was always </a:t>
            </a:r>
            <a:r>
              <a:rPr lang="en-US" sz="3600" b="1" dirty="0" smtClean="0">
                <a:solidFill>
                  <a:srgbClr val="C00000"/>
                </a:solidFill>
              </a:rPr>
              <a:t>cowed</a:t>
            </a:r>
            <a:r>
              <a:rPr lang="en-US" sz="3600" dirty="0" smtClean="0">
                <a:solidFill>
                  <a:srgbClr val="C00000"/>
                </a:solidFill>
              </a:rPr>
              <a:t> down by his superiors.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Shrink quivering, as if from fear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frightened child </a:t>
            </a:r>
            <a:r>
              <a:rPr lang="en-US" sz="3600" b="1" dirty="0" smtClean="0">
                <a:solidFill>
                  <a:srgbClr val="C00000"/>
                </a:solidFill>
              </a:rPr>
              <a:t>cowered </a:t>
            </a:r>
            <a:r>
              <a:rPr lang="en-US" sz="3600" dirty="0" smtClean="0">
                <a:solidFill>
                  <a:srgbClr val="C00000"/>
                </a:solidFill>
              </a:rPr>
              <a:t>in a corner of the room where the crime was committed.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Shy</a:t>
            </a:r>
          </a:p>
          <a:p>
            <a:r>
              <a:rPr lang="en-US" dirty="0" smtClean="0"/>
              <a:t>Modest</a:t>
            </a:r>
          </a:p>
          <a:p>
            <a:r>
              <a:rPr lang="en-US" dirty="0" smtClean="0"/>
              <a:t>Coquettish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Her </a:t>
            </a:r>
            <a:r>
              <a:rPr lang="en-US" sz="3600" b="1" dirty="0" smtClean="0">
                <a:solidFill>
                  <a:srgbClr val="C00000"/>
                </a:solidFill>
              </a:rPr>
              <a:t>coy</a:t>
            </a:r>
            <a:r>
              <a:rPr lang="en-US" sz="3600" dirty="0" smtClean="0">
                <a:solidFill>
                  <a:srgbClr val="C00000"/>
                </a:solidFill>
              </a:rPr>
              <a:t> nature attracted Remo, making him propose to her.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Cheat</a:t>
            </a:r>
          </a:p>
          <a:p>
            <a:r>
              <a:rPr lang="en-US" dirty="0" smtClean="0"/>
              <a:t>Hoodwink</a:t>
            </a:r>
          </a:p>
          <a:p>
            <a:r>
              <a:rPr lang="en-US" dirty="0" smtClean="0"/>
              <a:t>Swindle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James, known to</a:t>
            </a:r>
            <a:r>
              <a:rPr lang="en-US" sz="3600" b="1" dirty="0" smtClean="0">
                <a:solidFill>
                  <a:srgbClr val="C00000"/>
                </a:solidFill>
              </a:rPr>
              <a:t> cozen </a:t>
            </a:r>
            <a:r>
              <a:rPr lang="en-US" sz="3600" dirty="0" smtClean="0">
                <a:solidFill>
                  <a:srgbClr val="C00000"/>
                </a:solidFill>
              </a:rPr>
              <a:t>people out of their savings, was arrested yesterday.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crabbed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Sour</a:t>
            </a:r>
          </a:p>
          <a:p>
            <a:r>
              <a:rPr lang="en-US" dirty="0" smtClean="0"/>
              <a:t>Peevish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Her </a:t>
            </a:r>
            <a:r>
              <a:rPr lang="en-US" sz="3600" b="1" dirty="0" smtClean="0">
                <a:solidFill>
                  <a:srgbClr val="C00000"/>
                </a:solidFill>
              </a:rPr>
              <a:t>crabbed</a:t>
            </a:r>
            <a:r>
              <a:rPr lang="en-US" sz="3600" dirty="0" smtClean="0">
                <a:solidFill>
                  <a:srgbClr val="C00000"/>
                </a:solidFill>
              </a:rPr>
              <a:t> mood swings made her highly unpopular in the social circuit.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caprice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Whim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Known for her fancy </a:t>
            </a:r>
            <a:r>
              <a:rPr lang="en-US" sz="3600" b="1" dirty="0" smtClean="0">
                <a:solidFill>
                  <a:srgbClr val="C00000"/>
                </a:solidFill>
              </a:rPr>
              <a:t>caprices</a:t>
            </a:r>
            <a:r>
              <a:rPr lang="en-US" sz="3600" dirty="0" smtClean="0">
                <a:solidFill>
                  <a:srgbClr val="C00000"/>
                </a:solidFill>
              </a:rPr>
              <a:t>, she was ignored by her family and friends.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Very unrefined</a:t>
            </a:r>
          </a:p>
          <a:p>
            <a:r>
              <a:rPr lang="en-US" dirty="0" smtClean="0"/>
              <a:t>Grossly insensible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His</a:t>
            </a:r>
            <a:r>
              <a:rPr lang="en-US" sz="3600" b="1" dirty="0" smtClean="0">
                <a:solidFill>
                  <a:srgbClr val="C00000"/>
                </a:solidFill>
              </a:rPr>
              <a:t> crass </a:t>
            </a:r>
            <a:r>
              <a:rPr lang="en-US" sz="3600" dirty="0" smtClean="0">
                <a:solidFill>
                  <a:srgbClr val="C00000"/>
                </a:solidFill>
              </a:rPr>
              <a:t>behavior, disregarding the presence of women, shocked the men at the party.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cowardly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His </a:t>
            </a:r>
            <a:r>
              <a:rPr lang="en-US" sz="3600" b="1" dirty="0" smtClean="0">
                <a:solidFill>
                  <a:srgbClr val="C00000"/>
                </a:solidFill>
              </a:rPr>
              <a:t>craven</a:t>
            </a:r>
            <a:r>
              <a:rPr lang="en-US" sz="3600" dirty="0" smtClean="0">
                <a:solidFill>
                  <a:srgbClr val="C00000"/>
                </a:solidFill>
              </a:rPr>
              <a:t> attitude of never standing up for his rights made him suffer throughout his life.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credence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belief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immense </a:t>
            </a:r>
            <a:r>
              <a:rPr lang="en-US" sz="3600" b="1" dirty="0" smtClean="0">
                <a:solidFill>
                  <a:srgbClr val="C00000"/>
                </a:solidFill>
              </a:rPr>
              <a:t>credence</a:t>
            </a:r>
            <a:r>
              <a:rPr lang="en-US" sz="3600" dirty="0" smtClean="0">
                <a:solidFill>
                  <a:srgbClr val="C00000"/>
                </a:solidFill>
              </a:rPr>
              <a:t> she placed in her friend was shattered when she heard of his betrayal.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credo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creed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His </a:t>
            </a:r>
            <a:r>
              <a:rPr lang="en-US" sz="3600" b="1" dirty="0" smtClean="0">
                <a:solidFill>
                  <a:srgbClr val="C00000"/>
                </a:solidFill>
              </a:rPr>
              <a:t>credo </a:t>
            </a:r>
            <a:r>
              <a:rPr lang="en-US" sz="3600" dirty="0" smtClean="0">
                <a:solidFill>
                  <a:srgbClr val="C00000"/>
                </a:solidFill>
              </a:rPr>
              <a:t>in life to live life as it comes has helped him overcome the grief of losing his only child to an accident.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credulity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belief on slight evidence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The trend of distorting spellings of business establishments attacks on the </a:t>
            </a:r>
            <a:r>
              <a:rPr lang="en-US" sz="3600" b="1" dirty="0" smtClean="0">
                <a:solidFill>
                  <a:srgbClr val="C00000"/>
                </a:solidFill>
              </a:rPr>
              <a:t>credulity</a:t>
            </a:r>
            <a:r>
              <a:rPr lang="en-US" sz="3600" dirty="0" smtClean="0">
                <a:solidFill>
                  <a:srgbClr val="C00000"/>
                </a:solidFill>
              </a:rPr>
              <a:t> of young children.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creed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system of religious belief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He preferred making friends of his own </a:t>
            </a:r>
            <a:r>
              <a:rPr lang="en-US" sz="3600" b="1" dirty="0" smtClean="0">
                <a:solidFill>
                  <a:srgbClr val="C00000"/>
                </a:solidFill>
              </a:rPr>
              <a:t>creed</a:t>
            </a:r>
            <a:r>
              <a:rPr lang="en-US" sz="3600" dirty="0" smtClean="0">
                <a:solidFill>
                  <a:srgbClr val="C00000"/>
                </a:solidFill>
              </a:rPr>
              <a:t> and hesitated in mingling with people of other beliefs.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crescendo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increase in intensity</a:t>
            </a:r>
          </a:p>
          <a:p>
            <a:r>
              <a:rPr lang="en-US" dirty="0" smtClean="0"/>
              <a:t> climax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musical concert led to a </a:t>
            </a:r>
            <a:r>
              <a:rPr lang="en-US" sz="3600" b="1" dirty="0" smtClean="0">
                <a:solidFill>
                  <a:srgbClr val="C00000"/>
                </a:solidFill>
              </a:rPr>
              <a:t>crescendo</a:t>
            </a:r>
            <a:r>
              <a:rPr lang="en-US" sz="3600" dirty="0" smtClean="0">
                <a:solidFill>
                  <a:srgbClr val="C00000"/>
                </a:solidFill>
              </a:rPr>
              <a:t> before the grand finale.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crestfallen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dejected</a:t>
            </a:r>
          </a:p>
          <a:p>
            <a:r>
              <a:rPr lang="en-US" dirty="0" smtClean="0"/>
              <a:t> dispirited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He was </a:t>
            </a:r>
            <a:r>
              <a:rPr lang="en-US" sz="3600" b="1" dirty="0" smtClean="0">
                <a:solidFill>
                  <a:srgbClr val="C00000"/>
                </a:solidFill>
              </a:rPr>
              <a:t>crestfallen</a:t>
            </a:r>
            <a:r>
              <a:rPr lang="en-US" sz="3600" dirty="0" smtClean="0">
                <a:solidFill>
                  <a:srgbClr val="C00000"/>
                </a:solidFill>
              </a:rPr>
              <a:t> when he discovered that his business partner had been cheating him since many years.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crevice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crack</a:t>
            </a:r>
          </a:p>
          <a:p>
            <a:r>
              <a:rPr lang="en-US" dirty="0" smtClean="0"/>
              <a:t> fissure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Many </a:t>
            </a:r>
            <a:r>
              <a:rPr lang="en-US" sz="3600" b="1" dirty="0" smtClean="0">
                <a:solidFill>
                  <a:srgbClr val="C00000"/>
                </a:solidFill>
              </a:rPr>
              <a:t>crevices</a:t>
            </a:r>
            <a:r>
              <a:rPr lang="en-US" sz="3600" dirty="0" smtClean="0">
                <a:solidFill>
                  <a:srgbClr val="C00000"/>
                </a:solidFill>
              </a:rPr>
              <a:t> were reported in the new apartment building before it collapsed.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cringe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shrink, as if in fear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small child </a:t>
            </a:r>
            <a:r>
              <a:rPr lang="en-US" sz="3600" b="1" dirty="0" smtClean="0">
                <a:solidFill>
                  <a:srgbClr val="C00000"/>
                </a:solidFill>
              </a:rPr>
              <a:t>cringed</a:t>
            </a:r>
            <a:r>
              <a:rPr lang="en-US" sz="3600" dirty="0" smtClean="0">
                <a:solidFill>
                  <a:srgbClr val="C00000"/>
                </a:solidFill>
              </a:rPr>
              <a:t> in fear and hid under a table when the earthquake occurred.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915276" cy="1214445"/>
          </a:xfrm>
        </p:spPr>
        <p:txBody>
          <a:bodyPr/>
          <a:lstStyle/>
          <a:p>
            <a:r>
              <a:rPr lang="en-US" dirty="0" smtClean="0"/>
              <a:t>capricious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0" y="1714488"/>
            <a:ext cx="9144000" cy="2357454"/>
          </a:xfrm>
        </p:spPr>
        <p:txBody>
          <a:bodyPr/>
          <a:lstStyle/>
          <a:p>
            <a:r>
              <a:rPr lang="en-US" dirty="0" smtClean="0"/>
              <a:t>Having sudden changes of mood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Due to the </a:t>
            </a:r>
            <a:r>
              <a:rPr lang="en-US" sz="3200" b="1" dirty="0" smtClean="0">
                <a:solidFill>
                  <a:srgbClr val="C00000"/>
                </a:solidFill>
              </a:rPr>
              <a:t>capricious</a:t>
            </a:r>
            <a:r>
              <a:rPr lang="en-US" sz="3200" dirty="0" smtClean="0">
                <a:solidFill>
                  <a:srgbClr val="C00000"/>
                </a:solidFill>
              </a:rPr>
              <a:t> nature of weather in the mountains, it becomes difficult to predict what is going to happen the next moment.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criteria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standards used in judging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criteria </a:t>
            </a:r>
            <a:r>
              <a:rPr lang="en-US" sz="3600" dirty="0" smtClean="0">
                <a:solidFill>
                  <a:srgbClr val="C00000"/>
                </a:solidFill>
              </a:rPr>
              <a:t>for judging the answers are well-kept secrets, especially in competitive exams.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crone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hag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   </a:t>
            </a:r>
            <a:r>
              <a:rPr lang="en-US" sz="3200" dirty="0" smtClean="0">
                <a:solidFill>
                  <a:srgbClr val="C00000"/>
                </a:solidFill>
              </a:rPr>
              <a:t>The young criminal fooled the police by changing into a disguise of an old </a:t>
            </a:r>
            <a:r>
              <a:rPr lang="en-US" sz="3200" b="1" dirty="0" smtClean="0">
                <a:solidFill>
                  <a:srgbClr val="C00000"/>
                </a:solidFill>
              </a:rPr>
              <a:t>crone</a:t>
            </a:r>
            <a:r>
              <a:rPr lang="en-US" sz="3200" dirty="0" smtClean="0">
                <a:solidFill>
                  <a:srgbClr val="C00000"/>
                </a:solidFill>
              </a:rPr>
              <a:t> and limped his way out through tight security.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crotchety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eccentric</a:t>
            </a:r>
          </a:p>
          <a:p>
            <a:r>
              <a:rPr lang="en-US" dirty="0" smtClean="0"/>
              <a:t> whimsical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crotchety</a:t>
            </a:r>
            <a:r>
              <a:rPr lang="en-US" sz="3600" dirty="0" smtClean="0">
                <a:solidFill>
                  <a:srgbClr val="C00000"/>
                </a:solidFill>
              </a:rPr>
              <a:t> professor gave a large assignment to be completed in one day.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crux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crucial point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en-US" sz="3600" dirty="0" smtClean="0">
                <a:solidFill>
                  <a:srgbClr val="C00000"/>
                </a:solidFill>
              </a:rPr>
              <a:t>The directors realized that the </a:t>
            </a:r>
            <a:r>
              <a:rPr lang="en-US" sz="3600" b="1" dirty="0" smtClean="0">
                <a:solidFill>
                  <a:srgbClr val="C00000"/>
                </a:solidFill>
              </a:rPr>
              <a:t>crux</a:t>
            </a:r>
            <a:r>
              <a:rPr lang="en-US" sz="3600" dirty="0" smtClean="0">
                <a:solidFill>
                  <a:srgbClr val="C00000"/>
                </a:solidFill>
              </a:rPr>
              <a:t> of the matter of less productivity was the low salaries of their employees.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crypt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Secret recess or vault usually used for burial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archaeologists found a </a:t>
            </a:r>
            <a:r>
              <a:rPr lang="en-US" sz="3600" b="1" dirty="0" smtClean="0">
                <a:solidFill>
                  <a:srgbClr val="C00000"/>
                </a:solidFill>
              </a:rPr>
              <a:t>crypt</a:t>
            </a:r>
            <a:r>
              <a:rPr lang="en-US" sz="3600" dirty="0" smtClean="0">
                <a:solidFill>
                  <a:srgbClr val="C00000"/>
                </a:solidFill>
              </a:rPr>
              <a:t> inside the ruins of the palace of a 16</a:t>
            </a:r>
            <a:r>
              <a:rPr lang="en-US" sz="3600" baseline="30000" dirty="0" smtClean="0">
                <a:solidFill>
                  <a:srgbClr val="C00000"/>
                </a:solidFill>
              </a:rPr>
              <a:t>th</a:t>
            </a:r>
            <a:r>
              <a:rPr lang="en-US" sz="3600" dirty="0" smtClean="0">
                <a:solidFill>
                  <a:srgbClr val="C00000"/>
                </a:solidFill>
              </a:rPr>
              <a:t> century ruler.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cryptic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Mysterious</a:t>
            </a:r>
          </a:p>
          <a:p>
            <a:r>
              <a:rPr lang="en-US" dirty="0" smtClean="0"/>
              <a:t>Hidden</a:t>
            </a:r>
          </a:p>
          <a:p>
            <a:r>
              <a:rPr lang="en-US" dirty="0" smtClean="0"/>
              <a:t>Secret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cryptic </a:t>
            </a:r>
            <a:r>
              <a:rPr lang="en-US" sz="3600" dirty="0" smtClean="0">
                <a:solidFill>
                  <a:srgbClr val="C00000"/>
                </a:solidFill>
              </a:rPr>
              <a:t>messages left at the site of the serial murders confused the police.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cubicle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Small chamber used for sleeping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Valerie was tired of living in a</a:t>
            </a:r>
            <a:r>
              <a:rPr lang="en-US" sz="3200" b="1" dirty="0" smtClean="0">
                <a:solidFill>
                  <a:srgbClr val="C00000"/>
                </a:solidFill>
              </a:rPr>
              <a:t> cubicle </a:t>
            </a:r>
            <a:r>
              <a:rPr lang="en-US" sz="3200" dirty="0" smtClean="0">
                <a:solidFill>
                  <a:srgbClr val="C00000"/>
                </a:solidFill>
              </a:rPr>
              <a:t>for years and desperately wanted to live in the palatial house of her parents.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cuisine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Style of cooking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Thai </a:t>
            </a:r>
            <a:r>
              <a:rPr lang="en-US" sz="3600" b="1" dirty="0" smtClean="0">
                <a:solidFill>
                  <a:srgbClr val="C00000"/>
                </a:solidFill>
              </a:rPr>
              <a:t>cuisine</a:t>
            </a:r>
            <a:r>
              <a:rPr lang="en-US" sz="3600" dirty="0" smtClean="0">
                <a:solidFill>
                  <a:srgbClr val="C00000"/>
                </a:solidFill>
              </a:rPr>
              <a:t> boasts of rice and curries flavored with coconut.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culinary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Related to cooking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Her </a:t>
            </a:r>
            <a:r>
              <a:rPr lang="en-US" sz="3200" b="1" dirty="0" smtClean="0">
                <a:solidFill>
                  <a:srgbClr val="C00000"/>
                </a:solidFill>
              </a:rPr>
              <a:t>culinary</a:t>
            </a:r>
            <a:r>
              <a:rPr lang="en-US" sz="3200" dirty="0" smtClean="0">
                <a:solidFill>
                  <a:srgbClr val="C00000"/>
                </a:solidFill>
              </a:rPr>
              <a:t> skills were well known in the family and it was no surprise when she stood first in a cooking competition in the state. 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cull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Pick out</a:t>
            </a:r>
          </a:p>
          <a:p>
            <a:r>
              <a:rPr lang="en-US" dirty="0" smtClean="0"/>
              <a:t>Reject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At the time of the war of independence, many leaders were </a:t>
            </a:r>
            <a:r>
              <a:rPr lang="en-US" sz="3600" b="1" dirty="0" smtClean="0">
                <a:solidFill>
                  <a:srgbClr val="C00000"/>
                </a:solidFill>
              </a:rPr>
              <a:t>culled</a:t>
            </a:r>
            <a:r>
              <a:rPr lang="en-US" sz="3600" dirty="0" smtClean="0">
                <a:solidFill>
                  <a:srgbClr val="C00000"/>
                </a:solidFill>
              </a:rPr>
              <a:t> and imprisoned.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caption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Chapter heading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00034" y="4786322"/>
            <a:ext cx="8143904" cy="1643074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Usually, the </a:t>
            </a:r>
            <a:r>
              <a:rPr lang="en-US" sz="3600" b="1" dirty="0" smtClean="0">
                <a:solidFill>
                  <a:srgbClr val="C00000"/>
                </a:solidFill>
              </a:rPr>
              <a:t>captions</a:t>
            </a:r>
            <a:r>
              <a:rPr lang="en-US" sz="3600" dirty="0" smtClean="0">
                <a:solidFill>
                  <a:srgbClr val="C00000"/>
                </a:solidFill>
              </a:rPr>
              <a:t> are more amusing than the cartoons they accompany.</a:t>
            </a:r>
            <a:endParaRPr lang="en-IN" sz="36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culmination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Attainment of highest point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His recent success at the box office, breaking all previous records can be termed as the </a:t>
            </a:r>
            <a:r>
              <a:rPr lang="en-US" sz="3200" b="1" dirty="0" smtClean="0">
                <a:solidFill>
                  <a:srgbClr val="C00000"/>
                </a:solidFill>
              </a:rPr>
              <a:t>culmination</a:t>
            </a:r>
            <a:r>
              <a:rPr lang="en-US" sz="3200" dirty="0" smtClean="0">
                <a:solidFill>
                  <a:srgbClr val="C00000"/>
                </a:solidFill>
              </a:rPr>
              <a:t> of his acting career.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culpable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Deserving blame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accomplices in the crime are equally </a:t>
            </a:r>
            <a:r>
              <a:rPr lang="en-US" sz="3600" b="1" dirty="0" smtClean="0">
                <a:solidFill>
                  <a:srgbClr val="C00000"/>
                </a:solidFill>
              </a:rPr>
              <a:t>culpable</a:t>
            </a:r>
            <a:r>
              <a:rPr lang="en-US" sz="3600" dirty="0" smtClean="0">
                <a:solidFill>
                  <a:srgbClr val="C00000"/>
                </a:solidFill>
              </a:rPr>
              <a:t> and should be punished severely.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culvert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Artificial channel for water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 </a:t>
            </a:r>
            <a:r>
              <a:rPr lang="en-US" sz="3600" b="1" dirty="0" smtClean="0">
                <a:solidFill>
                  <a:srgbClr val="C00000"/>
                </a:solidFill>
              </a:rPr>
              <a:t>culvert </a:t>
            </a:r>
            <a:r>
              <a:rPr lang="en-US" sz="3600" dirty="0" smtClean="0">
                <a:solidFill>
                  <a:srgbClr val="C00000"/>
                </a:solidFill>
              </a:rPr>
              <a:t>was constructed to drain away excess water from the garden in times of rains.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cumbersome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Heavy</a:t>
            </a:r>
          </a:p>
          <a:p>
            <a:r>
              <a:rPr lang="en-US" dirty="0" smtClean="0"/>
              <a:t>Hard to manage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use of computers has eased the </a:t>
            </a:r>
            <a:r>
              <a:rPr lang="en-US" sz="3600" b="1" dirty="0" smtClean="0">
                <a:solidFill>
                  <a:srgbClr val="C00000"/>
                </a:solidFill>
              </a:rPr>
              <a:t>cumbersome</a:t>
            </a:r>
            <a:r>
              <a:rPr lang="en-US" sz="3600" dirty="0" smtClean="0">
                <a:solidFill>
                  <a:srgbClr val="C00000"/>
                </a:solidFill>
              </a:rPr>
              <a:t> task of maintaining  records on paper files.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cumulative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Growing by addition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C00000"/>
                </a:solidFill>
              </a:rPr>
              <a:t>To gain any knowledge is a </a:t>
            </a:r>
            <a:r>
              <a:rPr lang="en-US" b="1" dirty="0" smtClean="0">
                <a:solidFill>
                  <a:srgbClr val="C00000"/>
                </a:solidFill>
              </a:rPr>
              <a:t>cumulative</a:t>
            </a:r>
            <a:r>
              <a:rPr lang="en-US" dirty="0" smtClean="0">
                <a:solidFill>
                  <a:srgbClr val="C00000"/>
                </a:solidFill>
              </a:rPr>
              <a:t> process, slowly and gradually the small bits of information keep on adding to the overall understanding of a subject.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cupidity</a:t>
            </a:r>
            <a:endParaRPr lang="en-I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greed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200" dirty="0" smtClean="0">
                <a:solidFill>
                  <a:srgbClr val="C00000"/>
                </a:solidFill>
              </a:rPr>
              <a:t>The </a:t>
            </a:r>
            <a:r>
              <a:rPr lang="en-US" sz="3200" b="1" dirty="0" smtClean="0">
                <a:solidFill>
                  <a:srgbClr val="C00000"/>
                </a:solidFill>
              </a:rPr>
              <a:t>cupidity</a:t>
            </a:r>
            <a:r>
              <a:rPr lang="en-US" sz="3200" dirty="0" smtClean="0">
                <a:solidFill>
                  <a:srgbClr val="C00000"/>
                </a:solidFill>
              </a:rPr>
              <a:t> of the industrialist could not be satisfied easily so he decided to halve the salaries of his employees to gain more profit.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curator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Superintendent</a:t>
            </a:r>
          </a:p>
          <a:p>
            <a:r>
              <a:rPr lang="en-US" dirty="0" smtClean="0"/>
              <a:t>Manager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</a:t>
            </a:r>
            <a:r>
              <a:rPr lang="en-US" sz="3600" b="1" dirty="0" smtClean="0">
                <a:solidFill>
                  <a:srgbClr val="C00000"/>
                </a:solidFill>
              </a:rPr>
              <a:t> curator </a:t>
            </a:r>
            <a:r>
              <a:rPr lang="en-US" sz="3600" dirty="0" smtClean="0">
                <a:solidFill>
                  <a:srgbClr val="C00000"/>
                </a:solidFill>
              </a:rPr>
              <a:t>of the museum was deeply upset due to the irresponsible behavior by a visitor.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curmudgeon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Churlish, miserly person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Though Mrs. Gomes is well known as a </a:t>
            </a:r>
            <a:r>
              <a:rPr lang="en-US" sz="3200" b="1" dirty="0" smtClean="0">
                <a:solidFill>
                  <a:srgbClr val="C00000"/>
                </a:solidFill>
              </a:rPr>
              <a:t>curmudgeon</a:t>
            </a:r>
            <a:r>
              <a:rPr lang="en-US" sz="3200" dirty="0" smtClean="0">
                <a:solidFill>
                  <a:srgbClr val="C00000"/>
                </a:solidFill>
              </a:rPr>
              <a:t>, she distributed cupcakes to all the children in the locality on Christmas.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cursive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Flowing</a:t>
            </a:r>
          </a:p>
          <a:p>
            <a:r>
              <a:rPr lang="en-US" dirty="0" smtClean="0"/>
              <a:t>Running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He could not easily understand the </a:t>
            </a:r>
            <a:r>
              <a:rPr lang="en-US" sz="3200" b="1" dirty="0" smtClean="0">
                <a:solidFill>
                  <a:srgbClr val="C00000"/>
                </a:solidFill>
              </a:rPr>
              <a:t>cursive</a:t>
            </a:r>
            <a:r>
              <a:rPr lang="en-US" sz="3200" dirty="0" smtClean="0">
                <a:solidFill>
                  <a:srgbClr val="C00000"/>
                </a:solidFill>
              </a:rPr>
              <a:t> writing in the letter and had to take help from his friend to read it.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cursory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Casual</a:t>
            </a:r>
          </a:p>
          <a:p>
            <a:r>
              <a:rPr lang="en-US" dirty="0" smtClean="0"/>
              <a:t>Hastily done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600" dirty="0" smtClean="0">
                <a:solidFill>
                  <a:srgbClr val="C00000"/>
                </a:solidFill>
              </a:rPr>
              <a:t>After giving a </a:t>
            </a:r>
            <a:r>
              <a:rPr lang="en-US" sz="3600" b="1" dirty="0" smtClean="0">
                <a:solidFill>
                  <a:srgbClr val="C00000"/>
                </a:solidFill>
              </a:rPr>
              <a:t>cursory</a:t>
            </a:r>
            <a:r>
              <a:rPr lang="en-US" sz="3600" dirty="0" smtClean="0">
                <a:solidFill>
                  <a:srgbClr val="C00000"/>
                </a:solidFill>
              </a:rPr>
              <a:t> glance at her, he left the party.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captious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Fault finding</a:t>
            </a:r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Constructive criticism is always preferred over a </a:t>
            </a:r>
            <a:r>
              <a:rPr lang="en-US" sz="3600" b="1" dirty="0" smtClean="0">
                <a:solidFill>
                  <a:srgbClr val="C00000"/>
                </a:solidFill>
              </a:rPr>
              <a:t>captious</a:t>
            </a:r>
            <a:r>
              <a:rPr lang="en-US" sz="3600" dirty="0" smtClean="0">
                <a:solidFill>
                  <a:srgbClr val="C00000"/>
                </a:solidFill>
              </a:rPr>
              <a:t> one.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curtail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Shorten</a:t>
            </a:r>
          </a:p>
          <a:p>
            <a:r>
              <a:rPr lang="en-US" dirty="0" smtClean="0"/>
              <a:t>Reduce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As his salary has been reduced to half, he asked his wife to </a:t>
            </a:r>
            <a:r>
              <a:rPr lang="en-US" sz="3600" b="1" dirty="0" smtClean="0">
                <a:solidFill>
                  <a:srgbClr val="C00000"/>
                </a:solidFill>
              </a:rPr>
              <a:t>curtail</a:t>
            </a:r>
            <a:r>
              <a:rPr lang="en-US" sz="3600" dirty="0" smtClean="0">
                <a:solidFill>
                  <a:srgbClr val="C00000"/>
                </a:solidFill>
              </a:rPr>
              <a:t> the expenses.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cynical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Skeptical or distrustful of human motives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His </a:t>
            </a:r>
            <a:r>
              <a:rPr lang="en-US" sz="3600" b="1" dirty="0" smtClean="0">
                <a:solidFill>
                  <a:srgbClr val="C00000"/>
                </a:solidFill>
              </a:rPr>
              <a:t>cynical</a:t>
            </a:r>
            <a:r>
              <a:rPr lang="en-US" sz="3600" dirty="0" smtClean="0">
                <a:solidFill>
                  <a:srgbClr val="C00000"/>
                </a:solidFill>
              </a:rPr>
              <a:t> mind did not allow him to trust the salesman and his offer of a heavily discounted product.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cynosure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Object of general attention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beautiful and elegant Jemima was the </a:t>
            </a:r>
            <a:r>
              <a:rPr lang="en-US" sz="3600" b="1" dirty="0" smtClean="0">
                <a:solidFill>
                  <a:srgbClr val="C00000"/>
                </a:solidFill>
              </a:rPr>
              <a:t>cynosure </a:t>
            </a:r>
            <a:r>
              <a:rPr lang="en-US" sz="3600" dirty="0" smtClean="0">
                <a:solidFill>
                  <a:srgbClr val="C00000"/>
                </a:solidFill>
              </a:rPr>
              <a:t>of all eyes at the party.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carafe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Glass water bottle</a:t>
            </a:r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3600" dirty="0" smtClean="0">
                <a:solidFill>
                  <a:srgbClr val="C00000"/>
                </a:solidFill>
              </a:rPr>
              <a:t>A </a:t>
            </a:r>
            <a:r>
              <a:rPr lang="en-US" sz="3600" b="1" dirty="0" smtClean="0">
                <a:solidFill>
                  <a:srgbClr val="C00000"/>
                </a:solidFill>
              </a:rPr>
              <a:t>carafe</a:t>
            </a:r>
            <a:r>
              <a:rPr lang="en-US" sz="3600" dirty="0" smtClean="0">
                <a:solidFill>
                  <a:srgbClr val="C00000"/>
                </a:solidFill>
              </a:rPr>
              <a:t> of fresh juice was kept on the breakfast table.</a:t>
            </a:r>
            <a:endParaRPr lang="en-IN" sz="3600" dirty="0" smtClean="0">
              <a:solidFill>
                <a:srgbClr val="C00000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cacophonous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Discordant</a:t>
            </a:r>
          </a:p>
          <a:p>
            <a:r>
              <a:rPr lang="en-US" dirty="0" smtClean="0"/>
              <a:t>Inharmonious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The neighbors had to tolerate the </a:t>
            </a:r>
            <a:r>
              <a:rPr lang="en-US" sz="3200" b="1" dirty="0" smtClean="0">
                <a:solidFill>
                  <a:srgbClr val="C00000"/>
                </a:solidFill>
              </a:rPr>
              <a:t>cacophonous </a:t>
            </a:r>
            <a:r>
              <a:rPr lang="en-US" sz="3200" dirty="0" smtClean="0">
                <a:solidFill>
                  <a:srgbClr val="C00000"/>
                </a:solidFill>
              </a:rPr>
              <a:t>sounds of the new music band when they </a:t>
            </a:r>
            <a:r>
              <a:rPr lang="en-US" sz="3200" dirty="0" err="1" smtClean="0">
                <a:solidFill>
                  <a:srgbClr val="C00000"/>
                </a:solidFill>
              </a:rPr>
              <a:t>practised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carapace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Shell covering the back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</a:t>
            </a:r>
            <a:r>
              <a:rPr lang="en-US" sz="3600" b="1" dirty="0" smtClean="0">
                <a:solidFill>
                  <a:srgbClr val="C00000"/>
                </a:solidFill>
              </a:rPr>
              <a:t> carapace </a:t>
            </a:r>
            <a:r>
              <a:rPr lang="en-US" sz="3600" dirty="0" smtClean="0">
                <a:solidFill>
                  <a:srgbClr val="C00000"/>
                </a:solidFill>
              </a:rPr>
              <a:t>of the snail was damaged when the children in the park threw stones at it.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carat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 smtClean="0"/>
              <a:t>Unit of weight for precious stones</a:t>
            </a:r>
          </a:p>
          <a:p>
            <a:r>
              <a:rPr lang="en-US" sz="4400" dirty="0" smtClean="0"/>
              <a:t>Measure of fineness of gold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endParaRPr lang="en-IN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Steve gifted  20-</a:t>
            </a:r>
            <a:r>
              <a:rPr lang="en-US" sz="3600" b="1" dirty="0" smtClean="0">
                <a:solidFill>
                  <a:srgbClr val="C00000"/>
                </a:solidFill>
              </a:rPr>
              <a:t>carat</a:t>
            </a:r>
            <a:r>
              <a:rPr lang="en-US" sz="3600" dirty="0" smtClean="0">
                <a:solidFill>
                  <a:srgbClr val="C00000"/>
                </a:solidFill>
              </a:rPr>
              <a:t> diamond earrings to his </a:t>
            </a:r>
            <a:r>
              <a:rPr lang="en-US" sz="3600" dirty="0" err="1" smtClean="0">
                <a:solidFill>
                  <a:srgbClr val="C00000"/>
                </a:solidFill>
              </a:rPr>
              <a:t>fiancee</a:t>
            </a:r>
            <a:r>
              <a:rPr lang="en-US" sz="3600" dirty="0" smtClean="0">
                <a:solidFill>
                  <a:srgbClr val="C00000"/>
                </a:solidFill>
              </a:rPr>
              <a:t> on her birthday.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carcinogenic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Causing cancer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carcinogenic</a:t>
            </a:r>
            <a:r>
              <a:rPr lang="en-US" sz="3600" dirty="0" smtClean="0">
                <a:solidFill>
                  <a:srgbClr val="C00000"/>
                </a:solidFill>
              </a:rPr>
              <a:t> fumes from the atomic plant caused havoc in the neighboring areas.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cardinal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Chief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cardinal</a:t>
            </a:r>
            <a:r>
              <a:rPr lang="en-US" sz="3600" dirty="0" smtClean="0">
                <a:solidFill>
                  <a:srgbClr val="C00000"/>
                </a:solidFill>
              </a:rPr>
              <a:t> secret to a healthy and happy life is positive thinking.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cardiologist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Doctor </a:t>
            </a:r>
            <a:r>
              <a:rPr lang="en-US" dirty="0" err="1" smtClean="0"/>
              <a:t>specialising</a:t>
            </a:r>
            <a:r>
              <a:rPr lang="en-US" dirty="0" smtClean="0"/>
              <a:t> in ailments of the heart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visit to the </a:t>
            </a:r>
            <a:r>
              <a:rPr lang="en-US" sz="3600" b="1" dirty="0" smtClean="0">
                <a:solidFill>
                  <a:srgbClr val="C00000"/>
                </a:solidFill>
              </a:rPr>
              <a:t>cardiologist</a:t>
            </a:r>
            <a:r>
              <a:rPr lang="en-US" sz="3600" dirty="0" smtClean="0">
                <a:solidFill>
                  <a:srgbClr val="C00000"/>
                </a:solidFill>
              </a:rPr>
              <a:t> confirmed the doubts that he was suffering from blocked arteries.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careen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Lurch</a:t>
            </a:r>
          </a:p>
          <a:p>
            <a:r>
              <a:rPr lang="en-US" dirty="0" smtClean="0"/>
              <a:t>Sway away from side to side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 It was obvious from the way Tim was </a:t>
            </a:r>
            <a:r>
              <a:rPr lang="en-US" sz="3600" b="1" dirty="0" smtClean="0">
                <a:solidFill>
                  <a:srgbClr val="C00000"/>
                </a:solidFill>
              </a:rPr>
              <a:t>careenin</a:t>
            </a:r>
            <a:r>
              <a:rPr lang="en-US" sz="3600" dirty="0" smtClean="0">
                <a:solidFill>
                  <a:srgbClr val="C00000"/>
                </a:solidFill>
              </a:rPr>
              <a:t>g on the sidewalk that he was drunk.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caricature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Distortion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political leader was very upset at her </a:t>
            </a:r>
            <a:r>
              <a:rPr lang="en-US" sz="3600" b="1" dirty="0" smtClean="0">
                <a:solidFill>
                  <a:srgbClr val="C00000"/>
                </a:solidFill>
              </a:rPr>
              <a:t>caricature </a:t>
            </a:r>
            <a:r>
              <a:rPr lang="en-US" sz="3600" dirty="0" smtClean="0">
                <a:solidFill>
                  <a:srgbClr val="C00000"/>
                </a:solidFill>
              </a:rPr>
              <a:t>made by a cartoonist and got him arrested.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carillon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Set of bells capable of being played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During the orchestra, </a:t>
            </a:r>
            <a:r>
              <a:rPr lang="en-US" sz="3600" dirty="0" err="1" smtClean="0">
                <a:solidFill>
                  <a:srgbClr val="C00000"/>
                </a:solidFill>
              </a:rPr>
              <a:t>Rimi</a:t>
            </a:r>
            <a:r>
              <a:rPr lang="en-US" sz="3600" dirty="0" smtClean="0">
                <a:solidFill>
                  <a:srgbClr val="C00000"/>
                </a:solidFill>
              </a:rPr>
              <a:t> was assigned to play the </a:t>
            </a:r>
            <a:r>
              <a:rPr lang="en-US" sz="3600" b="1" dirty="0" smtClean="0">
                <a:solidFill>
                  <a:srgbClr val="C00000"/>
                </a:solidFill>
              </a:rPr>
              <a:t>carillon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carnage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Destruction of life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minister visited the famine-struck state and was distraught to see the </a:t>
            </a:r>
            <a:r>
              <a:rPr lang="en-US" sz="3600" b="1" dirty="0" smtClean="0">
                <a:solidFill>
                  <a:srgbClr val="C00000"/>
                </a:solidFill>
              </a:rPr>
              <a:t>carnage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carnal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Fleshly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carnal</a:t>
            </a:r>
            <a:r>
              <a:rPr lang="en-US" sz="3600" dirty="0" smtClean="0">
                <a:solidFill>
                  <a:srgbClr val="C00000"/>
                </a:solidFill>
              </a:rPr>
              <a:t> desires of a person come to the fore front when he is under the influence of alcohol.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cadaver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Corpse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A highly decomposed </a:t>
            </a:r>
            <a:r>
              <a:rPr lang="en-US" sz="3200" b="1" dirty="0" smtClean="0">
                <a:solidFill>
                  <a:srgbClr val="C00000"/>
                </a:solidFill>
              </a:rPr>
              <a:t>cadaver</a:t>
            </a:r>
            <a:r>
              <a:rPr lang="en-US" sz="3200" dirty="0" smtClean="0">
                <a:solidFill>
                  <a:srgbClr val="C00000"/>
                </a:solidFill>
              </a:rPr>
              <a:t> was discovered in the house which was closed since a few days.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carnivorous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Meat-eating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The zoo keepers had a tough time controlling the </a:t>
            </a:r>
            <a:r>
              <a:rPr lang="en-US" sz="3200" b="1" dirty="0" smtClean="0">
                <a:solidFill>
                  <a:srgbClr val="C00000"/>
                </a:solidFill>
              </a:rPr>
              <a:t>carnivorous</a:t>
            </a:r>
            <a:r>
              <a:rPr lang="en-US" sz="3200" dirty="0" smtClean="0">
                <a:solidFill>
                  <a:srgbClr val="C00000"/>
                </a:solidFill>
              </a:rPr>
              <a:t> animals as the meat supplier could not come that day.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carousal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Drunken revel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There was a </a:t>
            </a:r>
            <a:r>
              <a:rPr lang="en-US" sz="3600" b="1" dirty="0" smtClean="0">
                <a:solidFill>
                  <a:srgbClr val="C00000"/>
                </a:solidFill>
              </a:rPr>
              <a:t>carousal</a:t>
            </a:r>
            <a:r>
              <a:rPr lang="en-US" sz="3600" dirty="0" smtClean="0">
                <a:solidFill>
                  <a:srgbClr val="C00000"/>
                </a:solidFill>
              </a:rPr>
              <a:t> all over the country when it won the world cup tournament.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carping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Petty criticism</a:t>
            </a:r>
          </a:p>
          <a:p>
            <a:r>
              <a:rPr lang="en-US" dirty="0" smtClean="0"/>
              <a:t>Fault-finding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Her mother’s constant </a:t>
            </a:r>
            <a:r>
              <a:rPr lang="en-US" sz="3200" b="1" dirty="0" smtClean="0">
                <a:solidFill>
                  <a:srgbClr val="C00000"/>
                </a:solidFill>
              </a:rPr>
              <a:t>carping</a:t>
            </a:r>
            <a:r>
              <a:rPr lang="en-US" sz="3200" dirty="0" smtClean="0">
                <a:solidFill>
                  <a:srgbClr val="C00000"/>
                </a:solidFill>
              </a:rPr>
              <a:t> on her cooking abilities annoyed Sara so much that she decided to move out of the house.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carrion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Rotting flesh of a dead body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flood-affected areas were strewn with </a:t>
            </a:r>
            <a:r>
              <a:rPr lang="en-US" sz="3600" b="1" dirty="0" smtClean="0">
                <a:solidFill>
                  <a:srgbClr val="C00000"/>
                </a:solidFill>
              </a:rPr>
              <a:t>carrion</a:t>
            </a:r>
            <a:r>
              <a:rPr lang="en-US" sz="3600" dirty="0" smtClean="0">
                <a:solidFill>
                  <a:srgbClr val="C00000"/>
                </a:solidFill>
              </a:rPr>
              <a:t>, attracting vultures.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cartographer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Map-maker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Being a </a:t>
            </a:r>
            <a:r>
              <a:rPr lang="en-US" sz="3600" b="1" dirty="0" smtClean="0">
                <a:solidFill>
                  <a:srgbClr val="C00000"/>
                </a:solidFill>
              </a:rPr>
              <a:t>cartographer</a:t>
            </a:r>
            <a:r>
              <a:rPr lang="en-US" sz="3600" dirty="0" smtClean="0">
                <a:solidFill>
                  <a:srgbClr val="C00000"/>
                </a:solidFill>
              </a:rPr>
              <a:t>, he needs to be updated about any changes in the boundaries between any two countries.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14200" dirty="0" smtClean="0">
                <a:solidFill>
                  <a:schemeClr val="accent3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  <a:t>Wordlist C-2</a:t>
            </a:r>
            <a:r>
              <a:rPr lang="en-US" sz="17100" dirty="0" smtClean="0">
                <a:solidFill>
                  <a:schemeClr val="accent3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  <a:t/>
            </a:r>
            <a:br>
              <a:rPr lang="en-US" sz="17100" dirty="0" smtClean="0">
                <a:solidFill>
                  <a:schemeClr val="accent3">
                    <a:lumMod val="75000"/>
                  </a:schemeClr>
                </a:solidFill>
                <a:latin typeface="AR JULIAN" pitchFamily="2" charset="0"/>
                <a:cs typeface="Aharoni" pitchFamily="2" charset="-79"/>
              </a:rPr>
            </a:br>
            <a:r>
              <a:rPr lang="en-US" sz="6500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cs typeface="Aharoni" pitchFamily="2" charset="-79"/>
              </a:rPr>
              <a:t>(cascade – chauvinist)</a:t>
            </a:r>
            <a:endParaRPr lang="en-IN" sz="6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cascade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Small waterfall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</a:t>
            </a:r>
            <a:r>
              <a:rPr lang="en-US" sz="3000" dirty="0" smtClean="0">
                <a:solidFill>
                  <a:srgbClr val="C00000"/>
                </a:solidFill>
              </a:rPr>
              <a:t>While driving towards our holiday destination, we came across a beautiful </a:t>
            </a:r>
            <a:r>
              <a:rPr lang="en-US" sz="3000" b="1" dirty="0" smtClean="0">
                <a:solidFill>
                  <a:srgbClr val="C00000"/>
                </a:solidFill>
              </a:rPr>
              <a:t>cascade</a:t>
            </a:r>
            <a:r>
              <a:rPr lang="en-US" sz="3000" dirty="0" smtClean="0">
                <a:solidFill>
                  <a:srgbClr val="C00000"/>
                </a:solidFill>
              </a:rPr>
              <a:t> among the hills and decided to stop there for some time.</a:t>
            </a:r>
            <a:endParaRPr lang="en-IN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castigation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Punishment</a:t>
            </a:r>
          </a:p>
          <a:p>
            <a:r>
              <a:rPr lang="en-US" dirty="0" smtClean="0"/>
              <a:t>Severe criticism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Tina knew that she had crossed her limits by staying out for the whole night partying and was ready for the </a:t>
            </a:r>
            <a:r>
              <a:rPr lang="en-US" sz="3200" b="1" dirty="0" smtClean="0">
                <a:solidFill>
                  <a:srgbClr val="C00000"/>
                </a:solidFill>
              </a:rPr>
              <a:t>castigation</a:t>
            </a:r>
            <a:r>
              <a:rPr lang="en-US" sz="3200" dirty="0" smtClean="0">
                <a:solidFill>
                  <a:srgbClr val="C00000"/>
                </a:solidFill>
              </a:rPr>
              <a:t>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casualty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Serious or fatal accident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Despite the severity of the accident, thankfully there were no </a:t>
            </a:r>
            <a:r>
              <a:rPr lang="en-US" sz="3600" b="1" dirty="0" smtClean="0">
                <a:solidFill>
                  <a:srgbClr val="C00000"/>
                </a:solidFill>
              </a:rPr>
              <a:t>casualties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cataclysm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Deluge</a:t>
            </a:r>
          </a:p>
          <a:p>
            <a:r>
              <a:rPr lang="en-US" dirty="0" smtClean="0"/>
              <a:t>Upheaval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family was devastated by the financial </a:t>
            </a:r>
            <a:r>
              <a:rPr lang="en-US" sz="3600" b="1" dirty="0" smtClean="0">
                <a:solidFill>
                  <a:srgbClr val="C00000"/>
                </a:solidFill>
              </a:rPr>
              <a:t>cataclysm</a:t>
            </a:r>
            <a:r>
              <a:rPr lang="en-US" sz="3600" dirty="0" smtClean="0">
                <a:solidFill>
                  <a:srgbClr val="C00000"/>
                </a:solidFill>
              </a:rPr>
              <a:t> and declared bankruptcy.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cadaverous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Like a corpse</a:t>
            </a:r>
          </a:p>
          <a:p>
            <a:r>
              <a:rPr lang="en-US" dirty="0" smtClean="0"/>
              <a:t>Pale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 His </a:t>
            </a:r>
            <a:r>
              <a:rPr lang="en-US" sz="3200" b="1" dirty="0" smtClean="0">
                <a:solidFill>
                  <a:srgbClr val="C00000"/>
                </a:solidFill>
              </a:rPr>
              <a:t>cadaverous</a:t>
            </a:r>
            <a:r>
              <a:rPr lang="en-US" sz="3200" dirty="0" smtClean="0">
                <a:solidFill>
                  <a:srgbClr val="C00000"/>
                </a:solidFill>
              </a:rPr>
              <a:t> looks shocked the doctor so much that he decided to keep him under observation for a few days.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catalyst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85720" y="1714488"/>
            <a:ext cx="8643998" cy="2357454"/>
          </a:xfrm>
        </p:spPr>
        <p:txBody>
          <a:bodyPr/>
          <a:lstStyle/>
          <a:p>
            <a:r>
              <a:rPr lang="en-US" sz="4800" dirty="0" smtClean="0"/>
              <a:t>Agent that brings about a chemical changes while it remains unaffected and unchanged</a:t>
            </a:r>
            <a:endParaRPr lang="en-IN" sz="4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C00000"/>
                </a:solidFill>
              </a:rPr>
              <a:t>Frederick acted as a </a:t>
            </a:r>
            <a:r>
              <a:rPr lang="en-US" b="1" dirty="0" smtClean="0">
                <a:solidFill>
                  <a:srgbClr val="C00000"/>
                </a:solidFill>
              </a:rPr>
              <a:t>catalyst</a:t>
            </a:r>
            <a:r>
              <a:rPr lang="en-US" dirty="0" smtClean="0">
                <a:solidFill>
                  <a:srgbClr val="C00000"/>
                </a:solidFill>
              </a:rPr>
              <a:t> in bridging the differences between the two friends who had stopped talking to each other since the last ten years.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catapult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Slingshot</a:t>
            </a:r>
          </a:p>
          <a:p>
            <a:r>
              <a:rPr lang="en-US" dirty="0" smtClean="0"/>
              <a:t>Hurling machine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children harassed the passersby by using </a:t>
            </a:r>
            <a:r>
              <a:rPr lang="en-US" sz="3600" b="1" dirty="0" smtClean="0">
                <a:solidFill>
                  <a:srgbClr val="C00000"/>
                </a:solidFill>
              </a:rPr>
              <a:t>catapults</a:t>
            </a:r>
            <a:r>
              <a:rPr lang="en-US" sz="3600" dirty="0" smtClean="0">
                <a:solidFill>
                  <a:srgbClr val="C00000"/>
                </a:solidFill>
              </a:rPr>
              <a:t> to hurl stones at them.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cataract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Great waterfall</a:t>
            </a:r>
          </a:p>
          <a:p>
            <a:r>
              <a:rPr lang="en-US" dirty="0" smtClean="0"/>
              <a:t>Eye abnormality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The eye witness’ statement was considered null and void as he suffered from </a:t>
            </a:r>
            <a:r>
              <a:rPr lang="en-US" b="1" dirty="0" smtClean="0">
                <a:solidFill>
                  <a:srgbClr val="C00000"/>
                </a:solidFill>
              </a:rPr>
              <a:t>cataract</a:t>
            </a:r>
            <a:r>
              <a:rPr lang="en-US" dirty="0" smtClean="0">
                <a:solidFill>
                  <a:srgbClr val="C00000"/>
                </a:solidFill>
              </a:rPr>
              <a:t> and hence could not have seen the accused committing the crime.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catastrophe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calamity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</a:t>
            </a:r>
            <a:r>
              <a:rPr lang="en-US" sz="3600" dirty="0" err="1" smtClean="0">
                <a:solidFill>
                  <a:srgbClr val="C00000"/>
                </a:solidFill>
              </a:rPr>
              <a:t>Freny</a:t>
            </a:r>
            <a:r>
              <a:rPr lang="en-US" sz="3600" dirty="0" smtClean="0">
                <a:solidFill>
                  <a:srgbClr val="C00000"/>
                </a:solidFill>
              </a:rPr>
              <a:t> was grateful that Jacob and their children were together when the </a:t>
            </a:r>
            <a:r>
              <a:rPr lang="en-US" sz="3600" b="1" dirty="0" smtClean="0">
                <a:solidFill>
                  <a:srgbClr val="C00000"/>
                </a:solidFill>
              </a:rPr>
              <a:t>catastrophe </a:t>
            </a:r>
            <a:r>
              <a:rPr lang="en-US" sz="3600" dirty="0" smtClean="0">
                <a:solidFill>
                  <a:srgbClr val="C00000"/>
                </a:solidFill>
              </a:rPr>
              <a:t>occurred.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catcall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Shout of disapproval</a:t>
            </a:r>
          </a:p>
          <a:p>
            <a:r>
              <a:rPr lang="en-US" dirty="0" smtClean="0"/>
              <a:t>Boo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cricket players are accustomed to the </a:t>
            </a:r>
            <a:r>
              <a:rPr lang="en-US" sz="3600" b="1" dirty="0" smtClean="0">
                <a:solidFill>
                  <a:srgbClr val="C00000"/>
                </a:solidFill>
              </a:rPr>
              <a:t>catcalls </a:t>
            </a:r>
            <a:r>
              <a:rPr lang="en-US" sz="3600" dirty="0" smtClean="0">
                <a:solidFill>
                  <a:srgbClr val="C00000"/>
                </a:solidFill>
              </a:rPr>
              <a:t>received while playing badly.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categorical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Without exceptions</a:t>
            </a:r>
          </a:p>
          <a:p>
            <a:r>
              <a:rPr lang="en-US" dirty="0" smtClean="0"/>
              <a:t>Unqualified</a:t>
            </a:r>
          </a:p>
          <a:p>
            <a:r>
              <a:rPr lang="en-US" dirty="0" smtClean="0"/>
              <a:t>Absolute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00034" y="4857760"/>
            <a:ext cx="8143904" cy="1785950"/>
          </a:xfrm>
        </p:spPr>
        <p:txBody>
          <a:bodyPr/>
          <a:lstStyle/>
          <a:p>
            <a:pPr>
              <a:buNone/>
            </a:pPr>
            <a:r>
              <a:rPr lang="en-US" sz="3600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new librarian had a tough job arranging the books </a:t>
            </a:r>
            <a:r>
              <a:rPr lang="en-US" sz="3600" b="1" dirty="0" smtClean="0">
                <a:solidFill>
                  <a:srgbClr val="C00000"/>
                </a:solidFill>
              </a:rPr>
              <a:t>categorically</a:t>
            </a:r>
            <a:r>
              <a:rPr lang="en-US" sz="3600" dirty="0" smtClean="0">
                <a:solidFill>
                  <a:srgbClr val="C00000"/>
                </a:solidFill>
              </a:rPr>
              <a:t>, as the library was unused since ages.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catharsis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Purging or cleansing of any passage of the body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Doctors claim that crying is a type of </a:t>
            </a:r>
            <a:r>
              <a:rPr lang="en-US" sz="3600" b="1" dirty="0" smtClean="0">
                <a:solidFill>
                  <a:srgbClr val="C00000"/>
                </a:solidFill>
              </a:rPr>
              <a:t>catharsis</a:t>
            </a:r>
            <a:r>
              <a:rPr lang="en-US" sz="3600" dirty="0" smtClean="0">
                <a:solidFill>
                  <a:srgbClr val="C00000"/>
                </a:solidFill>
              </a:rPr>
              <a:t>, cleansing our internal system.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caucus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286808" cy="2357454"/>
          </a:xfrm>
        </p:spPr>
        <p:txBody>
          <a:bodyPr/>
          <a:lstStyle/>
          <a:p>
            <a:r>
              <a:rPr lang="en-US" dirty="0" smtClean="0"/>
              <a:t>Private meeting of members of a party to select officers or determine policy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 private </a:t>
            </a:r>
            <a:r>
              <a:rPr lang="en-US" sz="3600" b="1" dirty="0" smtClean="0">
                <a:solidFill>
                  <a:srgbClr val="C00000"/>
                </a:solidFill>
              </a:rPr>
              <a:t>caucus</a:t>
            </a:r>
            <a:r>
              <a:rPr lang="en-US" sz="3600" dirty="0" smtClean="0">
                <a:solidFill>
                  <a:srgbClr val="C00000"/>
                </a:solidFill>
              </a:rPr>
              <a:t> was arranged to discuss the corrupt policies undertaken by the Chairman.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causal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Implying  a cause-and-effect relationship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There is a </a:t>
            </a:r>
            <a:r>
              <a:rPr lang="en-US" sz="3600" b="1" dirty="0" smtClean="0">
                <a:solidFill>
                  <a:srgbClr val="C00000"/>
                </a:solidFill>
              </a:rPr>
              <a:t>causal</a:t>
            </a:r>
            <a:r>
              <a:rPr lang="en-US" sz="3600" dirty="0" smtClean="0">
                <a:solidFill>
                  <a:srgbClr val="C00000"/>
                </a:solidFill>
              </a:rPr>
              <a:t> relationship between each and every event in our lives.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caustic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Burning</a:t>
            </a:r>
          </a:p>
          <a:p>
            <a:r>
              <a:rPr lang="en-US" dirty="0" smtClean="0"/>
              <a:t>Sarcastically biting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teacher’s </a:t>
            </a:r>
            <a:r>
              <a:rPr lang="en-US" sz="3600" b="1" dirty="0" smtClean="0">
                <a:solidFill>
                  <a:srgbClr val="C00000"/>
                </a:solidFill>
              </a:rPr>
              <a:t>caustic</a:t>
            </a:r>
            <a:r>
              <a:rPr lang="en-US" sz="3600" dirty="0" smtClean="0">
                <a:solidFill>
                  <a:srgbClr val="C00000"/>
                </a:solidFill>
              </a:rPr>
              <a:t> remarks about Jim’s poor performance embarrassed him immensely.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</a:t>
            </a:r>
            <a:r>
              <a:rPr lang="en-US" dirty="0" smtClean="0"/>
              <a:t>adence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Rhythmic rise and fall of words or sounds</a:t>
            </a:r>
          </a:p>
          <a:p>
            <a:r>
              <a:rPr lang="en-US" dirty="0" smtClean="0"/>
              <a:t>Beat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The melodious </a:t>
            </a:r>
            <a:r>
              <a:rPr lang="en-US" sz="3200" b="1" dirty="0" smtClean="0">
                <a:solidFill>
                  <a:srgbClr val="C00000"/>
                </a:solidFill>
              </a:rPr>
              <a:t>cadence</a:t>
            </a:r>
            <a:r>
              <a:rPr lang="en-US" sz="3200" dirty="0" smtClean="0">
                <a:solidFill>
                  <a:srgbClr val="C00000"/>
                </a:solidFill>
              </a:rPr>
              <a:t> of the orchestra acted as a lullaby to him and he fell sound asleep.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cauterize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Burn with hot iron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 </a:t>
            </a:r>
            <a:r>
              <a:rPr lang="en-US" sz="3600" b="1" dirty="0" smtClean="0">
                <a:solidFill>
                  <a:srgbClr val="C00000"/>
                </a:solidFill>
              </a:rPr>
              <a:t>cauterized</a:t>
            </a:r>
            <a:r>
              <a:rPr lang="en-US" sz="3600" dirty="0" smtClean="0">
                <a:solidFill>
                  <a:srgbClr val="C00000"/>
                </a:solidFill>
              </a:rPr>
              <a:t> child was saved from the clutches of a lunatic who had kidnapped him.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caulk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 make watertight (by plugging seams)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Dorothy </a:t>
            </a:r>
            <a:r>
              <a:rPr lang="en-US" sz="3600" b="1" dirty="0" smtClean="0">
                <a:solidFill>
                  <a:srgbClr val="C00000"/>
                </a:solidFill>
              </a:rPr>
              <a:t>caulked</a:t>
            </a:r>
            <a:r>
              <a:rPr lang="en-US" sz="3600" dirty="0" smtClean="0">
                <a:solidFill>
                  <a:srgbClr val="C00000"/>
                </a:solidFill>
              </a:rPr>
              <a:t> the doors and windows tightly as there was a forecast of a violent cyclone.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cavalcade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Procession</a:t>
            </a:r>
          </a:p>
          <a:p>
            <a:r>
              <a:rPr lang="en-US" dirty="0" smtClean="0"/>
              <a:t>Parade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A huge </a:t>
            </a:r>
            <a:r>
              <a:rPr lang="en-US" sz="3600" b="1" dirty="0" smtClean="0">
                <a:solidFill>
                  <a:srgbClr val="C00000"/>
                </a:solidFill>
              </a:rPr>
              <a:t>cavalcade</a:t>
            </a:r>
            <a:r>
              <a:rPr lang="en-US" sz="3600" dirty="0" smtClean="0">
                <a:solidFill>
                  <a:srgbClr val="C00000"/>
                </a:solidFill>
              </a:rPr>
              <a:t> followed the funeral of the beloved superstar.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cavalier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Casual and offhand</a:t>
            </a:r>
          </a:p>
          <a:p>
            <a:r>
              <a:rPr lang="en-US" dirty="0" smtClean="0"/>
              <a:t>Arrogant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00034" y="4857760"/>
            <a:ext cx="8143904" cy="2000240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family was surprised to see the </a:t>
            </a:r>
            <a:r>
              <a:rPr lang="en-US" sz="3600" b="1" dirty="0" smtClean="0">
                <a:solidFill>
                  <a:srgbClr val="C00000"/>
                </a:solidFill>
              </a:rPr>
              <a:t>cavalier </a:t>
            </a:r>
            <a:r>
              <a:rPr lang="en-US" sz="3600" dirty="0" smtClean="0">
                <a:solidFill>
                  <a:srgbClr val="C00000"/>
                </a:solidFill>
              </a:rPr>
              <a:t>manner in which the new bride behaved in the royal presence.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cavil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Make frivolous objections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James was irritated with the way Gina </a:t>
            </a:r>
            <a:r>
              <a:rPr lang="en-US" sz="3600" b="1" dirty="0" smtClean="0">
                <a:solidFill>
                  <a:srgbClr val="C00000"/>
                </a:solidFill>
              </a:rPr>
              <a:t>caviled</a:t>
            </a:r>
            <a:r>
              <a:rPr lang="en-US" sz="3600" dirty="0" smtClean="0">
                <a:solidFill>
                  <a:srgbClr val="C00000"/>
                </a:solidFill>
              </a:rPr>
              <a:t> about his extravagant expenditure.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Transfer</a:t>
            </a:r>
          </a:p>
          <a:p>
            <a:r>
              <a:rPr lang="en-US" dirty="0" smtClean="0"/>
              <a:t>Yield title to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After years of struggle, the British </a:t>
            </a:r>
            <a:r>
              <a:rPr lang="en-US" sz="3200" b="1" dirty="0" smtClean="0">
                <a:solidFill>
                  <a:srgbClr val="C00000"/>
                </a:solidFill>
              </a:rPr>
              <a:t>ceded</a:t>
            </a:r>
            <a:r>
              <a:rPr lang="en-US" sz="3200" dirty="0" smtClean="0">
                <a:solidFill>
                  <a:srgbClr val="C00000"/>
                </a:solidFill>
              </a:rPr>
              <a:t> the authority to India and gave her independence.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celerity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Speed</a:t>
            </a:r>
          </a:p>
          <a:p>
            <a:r>
              <a:rPr lang="en-US" dirty="0" smtClean="0"/>
              <a:t>Rapidity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We had to admit him to the hospital with </a:t>
            </a:r>
            <a:r>
              <a:rPr lang="en-US" sz="3600" b="1" dirty="0" smtClean="0">
                <a:solidFill>
                  <a:srgbClr val="C00000"/>
                </a:solidFill>
              </a:rPr>
              <a:t>celerity </a:t>
            </a:r>
            <a:r>
              <a:rPr lang="en-US" sz="3600" dirty="0" smtClean="0">
                <a:solidFill>
                  <a:srgbClr val="C00000"/>
                </a:solidFill>
              </a:rPr>
              <a:t>as he was bleeding profusely.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celestial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Heavenly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It was a spectacular sight to watch the</a:t>
            </a:r>
            <a:r>
              <a:rPr lang="en-US" sz="3600" b="1" dirty="0" smtClean="0">
                <a:solidFill>
                  <a:srgbClr val="C00000"/>
                </a:solidFill>
              </a:rPr>
              <a:t> celestial </a:t>
            </a:r>
            <a:r>
              <a:rPr lang="en-US" sz="3600" dirty="0" smtClean="0">
                <a:solidFill>
                  <a:srgbClr val="C00000"/>
                </a:solidFill>
              </a:rPr>
              <a:t>bodies on a dark night.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celibate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Abstaining from sexual relationships</a:t>
            </a:r>
          </a:p>
          <a:p>
            <a:r>
              <a:rPr lang="en-US" dirty="0" smtClean="0"/>
              <a:t>Unmarried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They all respected and obeyed their </a:t>
            </a:r>
            <a:r>
              <a:rPr lang="en-US" sz="3200" b="1" dirty="0" smtClean="0">
                <a:solidFill>
                  <a:srgbClr val="C00000"/>
                </a:solidFill>
              </a:rPr>
              <a:t>celibate </a:t>
            </a:r>
            <a:r>
              <a:rPr lang="en-US" sz="3200" dirty="0" smtClean="0">
                <a:solidFill>
                  <a:srgbClr val="C00000"/>
                </a:solidFill>
              </a:rPr>
              <a:t>leader who claimed to have attained spiritual knowledge by abstinence.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censor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Overseer of morals</a:t>
            </a:r>
          </a:p>
          <a:p>
            <a:r>
              <a:rPr lang="en-US" dirty="0" smtClean="0"/>
              <a:t>Person who eliminates inappropriate matter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000" dirty="0" smtClean="0">
                <a:solidFill>
                  <a:srgbClr val="C00000"/>
                </a:solidFill>
              </a:rPr>
              <a:t>    The </a:t>
            </a:r>
            <a:r>
              <a:rPr lang="en-US" sz="3000" b="1" dirty="0" smtClean="0">
                <a:solidFill>
                  <a:srgbClr val="C00000"/>
                </a:solidFill>
              </a:rPr>
              <a:t>censor</a:t>
            </a:r>
            <a:r>
              <a:rPr lang="en-US" sz="3000" dirty="0" smtClean="0">
                <a:solidFill>
                  <a:srgbClr val="C00000"/>
                </a:solidFill>
              </a:rPr>
              <a:t> board decides on the content to be broadcast on television and restrict those which are not for viewing with children or family.</a:t>
            </a:r>
            <a:endParaRPr lang="en-IN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cadge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Beg</a:t>
            </a:r>
          </a:p>
          <a:p>
            <a:r>
              <a:rPr lang="en-US" dirty="0" smtClean="0"/>
              <a:t>Mooch</a:t>
            </a:r>
          </a:p>
          <a:p>
            <a:r>
              <a:rPr lang="en-US" dirty="0" smtClean="0"/>
              <a:t>Panhandle</a:t>
            </a:r>
          </a:p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Sam had to </a:t>
            </a:r>
            <a:r>
              <a:rPr lang="en-US" sz="3200" b="1" dirty="0" smtClean="0">
                <a:solidFill>
                  <a:srgbClr val="C00000"/>
                </a:solidFill>
              </a:rPr>
              <a:t>cadge</a:t>
            </a:r>
            <a:r>
              <a:rPr lang="en-US" sz="3200" dirty="0" smtClean="0">
                <a:solidFill>
                  <a:srgbClr val="C00000"/>
                </a:solidFill>
              </a:rPr>
              <a:t> a ride to his office as his car broke down and had to be towed to the garage.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censorious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Critical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Her health is becoming </a:t>
            </a:r>
            <a:r>
              <a:rPr lang="en-US" sz="3600" b="1" dirty="0" smtClean="0">
                <a:solidFill>
                  <a:srgbClr val="C00000"/>
                </a:solidFill>
              </a:rPr>
              <a:t>censorious</a:t>
            </a:r>
            <a:r>
              <a:rPr lang="en-US" sz="3600" dirty="0" smtClean="0">
                <a:solidFill>
                  <a:srgbClr val="C00000"/>
                </a:solidFill>
              </a:rPr>
              <a:t> with each passing day and some immediate measures need to be taken.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censure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Blame</a:t>
            </a:r>
          </a:p>
          <a:p>
            <a:r>
              <a:rPr lang="en-US" dirty="0" smtClean="0"/>
              <a:t>Criticize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When the child broke the antique vase at the party, a look of </a:t>
            </a:r>
            <a:r>
              <a:rPr lang="en-US" sz="3200" b="1" dirty="0" smtClean="0">
                <a:solidFill>
                  <a:srgbClr val="C00000"/>
                </a:solidFill>
              </a:rPr>
              <a:t>censure</a:t>
            </a:r>
            <a:r>
              <a:rPr lang="en-US" sz="3200" dirty="0" smtClean="0">
                <a:solidFill>
                  <a:srgbClr val="C00000"/>
                </a:solidFill>
              </a:rPr>
              <a:t> from his mother was enough for him to scamper away.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centaur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Mythical figure</a:t>
            </a:r>
            <a:r>
              <a:rPr lang="en-IN" dirty="0" smtClean="0"/>
              <a:t>, half man and half horse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It was rumored that Mr. Jones turned into a</a:t>
            </a:r>
            <a:r>
              <a:rPr lang="en-US" sz="3600" b="1" dirty="0" smtClean="0">
                <a:solidFill>
                  <a:srgbClr val="C00000"/>
                </a:solidFill>
              </a:rPr>
              <a:t> centaur </a:t>
            </a:r>
            <a:r>
              <a:rPr lang="en-US" sz="3600" dirty="0" smtClean="0">
                <a:solidFill>
                  <a:srgbClr val="C00000"/>
                </a:solidFill>
              </a:rPr>
              <a:t>on a full moon night and went galloping to the nearby forest.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centigrade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widely used temperature scale  ( basically same as Celsius)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temperature in the city rose to 50 degrees </a:t>
            </a:r>
            <a:r>
              <a:rPr lang="en-US" sz="3600" b="1" dirty="0" smtClean="0">
                <a:solidFill>
                  <a:srgbClr val="C00000"/>
                </a:solidFill>
              </a:rPr>
              <a:t>centigrade</a:t>
            </a:r>
            <a:r>
              <a:rPr lang="en-US" sz="3600" dirty="0" smtClean="0">
                <a:solidFill>
                  <a:srgbClr val="C00000"/>
                </a:solidFill>
              </a:rPr>
              <a:t> in the summer, leading to sunstrokes.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centrifugal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Radiating</a:t>
            </a:r>
          </a:p>
          <a:p>
            <a:r>
              <a:rPr lang="en-US" dirty="0" smtClean="0"/>
              <a:t>Departing from the centre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b="1" dirty="0" smtClean="0">
                <a:solidFill>
                  <a:srgbClr val="C00000"/>
                </a:solidFill>
              </a:rPr>
              <a:t>centrifugal</a:t>
            </a:r>
            <a:r>
              <a:rPr lang="en-US" sz="3600" dirty="0" smtClean="0">
                <a:solidFill>
                  <a:srgbClr val="C00000"/>
                </a:solidFill>
              </a:rPr>
              <a:t> force of the churning machine helped in mixing the ingredients of the ice-cream very well.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centripetal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Tending towards the centre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The</a:t>
            </a:r>
            <a:r>
              <a:rPr lang="en-US" sz="3200" b="1" dirty="0" smtClean="0">
                <a:solidFill>
                  <a:srgbClr val="C00000"/>
                </a:solidFill>
              </a:rPr>
              <a:t> centripetal </a:t>
            </a:r>
            <a:r>
              <a:rPr lang="en-US" sz="3200" dirty="0" smtClean="0">
                <a:solidFill>
                  <a:srgbClr val="C00000"/>
                </a:solidFill>
              </a:rPr>
              <a:t>force of the machine helped in collecting the materials stuck to the sides and blending them as well.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centurion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Roman army officer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In his dream, he saw himself as a </a:t>
            </a:r>
            <a:r>
              <a:rPr lang="en-US" sz="3600" b="1" dirty="0" smtClean="0">
                <a:solidFill>
                  <a:srgbClr val="C00000"/>
                </a:solidFill>
              </a:rPr>
              <a:t>centurion</a:t>
            </a:r>
            <a:r>
              <a:rPr lang="en-US" sz="3600" dirty="0" smtClean="0">
                <a:solidFill>
                  <a:srgbClr val="C00000"/>
                </a:solidFill>
              </a:rPr>
              <a:t>, brandishing his sword and ready to fight for his country.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cerebral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Pertaining to the brain or intellect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Due to the accident, her </a:t>
            </a:r>
            <a:r>
              <a:rPr lang="en-US" sz="3200" b="1" dirty="0" smtClean="0">
                <a:solidFill>
                  <a:srgbClr val="C00000"/>
                </a:solidFill>
              </a:rPr>
              <a:t>cerebral</a:t>
            </a:r>
            <a:r>
              <a:rPr lang="en-US" sz="3200" dirty="0" smtClean="0">
                <a:solidFill>
                  <a:srgbClr val="C00000"/>
                </a:solidFill>
              </a:rPr>
              <a:t> hemisphere has been permanently damaged, leading to various health complications.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cerebration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Thought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His </a:t>
            </a:r>
            <a:r>
              <a:rPr lang="en-US" sz="3600" b="1" dirty="0" smtClean="0">
                <a:solidFill>
                  <a:srgbClr val="C00000"/>
                </a:solidFill>
              </a:rPr>
              <a:t>cerebrations </a:t>
            </a:r>
            <a:r>
              <a:rPr lang="en-US" sz="3600" dirty="0" smtClean="0">
                <a:solidFill>
                  <a:srgbClr val="C00000"/>
                </a:solidFill>
              </a:rPr>
              <a:t>have been very popular in the college campus, making him a permanent fixture at all the parties.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ceremonious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Marked by formality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The </a:t>
            </a:r>
            <a:r>
              <a:rPr lang="en-US" sz="3600" b="1" dirty="0" smtClean="0">
                <a:solidFill>
                  <a:srgbClr val="C00000"/>
                </a:solidFill>
              </a:rPr>
              <a:t>ceremonious</a:t>
            </a:r>
            <a:r>
              <a:rPr lang="en-US" sz="3600" dirty="0" smtClean="0">
                <a:solidFill>
                  <a:srgbClr val="C00000"/>
                </a:solidFill>
              </a:rPr>
              <a:t> dinner served at the grand palace was an event to look forward to.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cajole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Coax</a:t>
            </a:r>
          </a:p>
          <a:p>
            <a:r>
              <a:rPr lang="en-US" dirty="0" smtClean="0"/>
              <a:t>Wheedle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It took a lot of </a:t>
            </a:r>
            <a:r>
              <a:rPr lang="en-US" sz="3600" b="1" dirty="0" smtClean="0">
                <a:solidFill>
                  <a:srgbClr val="C00000"/>
                </a:solidFill>
              </a:rPr>
              <a:t>cajoling </a:t>
            </a:r>
            <a:r>
              <a:rPr lang="en-US" sz="3600" dirty="0" smtClean="0">
                <a:solidFill>
                  <a:srgbClr val="C00000"/>
                </a:solidFill>
              </a:rPr>
              <a:t>to convince Martha to join the night school so that she could read and write. 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certitude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Certainty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dirty="0" smtClean="0">
                <a:solidFill>
                  <a:srgbClr val="C00000"/>
                </a:solidFill>
              </a:rPr>
              <a:t>As there is no </a:t>
            </a:r>
            <a:r>
              <a:rPr lang="en-US" sz="3200" b="1" dirty="0" smtClean="0">
                <a:solidFill>
                  <a:srgbClr val="C00000"/>
                </a:solidFill>
              </a:rPr>
              <a:t>certitude</a:t>
            </a:r>
            <a:r>
              <a:rPr lang="en-US" sz="3200" dirty="0" smtClean="0">
                <a:solidFill>
                  <a:srgbClr val="C00000"/>
                </a:solidFill>
              </a:rPr>
              <a:t> in life, one should always be prepared to face the challenges that come along with it.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cessation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Stoppage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factory workers threatened a </a:t>
            </a:r>
            <a:r>
              <a:rPr lang="en-US" sz="3600" b="1" dirty="0" smtClean="0">
                <a:solidFill>
                  <a:srgbClr val="C00000"/>
                </a:solidFill>
              </a:rPr>
              <a:t>cessation</a:t>
            </a:r>
            <a:r>
              <a:rPr lang="en-US" sz="3600" dirty="0" smtClean="0">
                <a:solidFill>
                  <a:srgbClr val="C00000"/>
                </a:solidFill>
              </a:rPr>
              <a:t> of work if their demands were not fulfilled.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Yielding to another</a:t>
            </a:r>
          </a:p>
          <a:p>
            <a:r>
              <a:rPr lang="en-US" dirty="0" smtClean="0"/>
              <a:t>Ceding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enemy troops decided for a </a:t>
            </a:r>
            <a:r>
              <a:rPr lang="en-US" sz="3600" b="1" dirty="0" smtClean="0">
                <a:solidFill>
                  <a:srgbClr val="C00000"/>
                </a:solidFill>
              </a:rPr>
              <a:t>cession </a:t>
            </a:r>
            <a:r>
              <a:rPr lang="en-US" sz="3600" dirty="0" smtClean="0">
                <a:solidFill>
                  <a:srgbClr val="C00000"/>
                </a:solidFill>
              </a:rPr>
              <a:t>as their food supplies and stock of arms and ammunitions was depleting fast.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chafe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Warm by rubbing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Due to severe cold, she became very numb so her mother started </a:t>
            </a:r>
            <a:r>
              <a:rPr lang="en-US" sz="3600" b="1" dirty="0" smtClean="0">
                <a:solidFill>
                  <a:srgbClr val="C00000"/>
                </a:solidFill>
              </a:rPr>
              <a:t>chafing </a:t>
            </a:r>
            <a:r>
              <a:rPr lang="en-US" sz="3600" dirty="0" smtClean="0">
                <a:solidFill>
                  <a:srgbClr val="C00000"/>
                </a:solidFill>
              </a:rPr>
              <a:t>her feet by rubbing warm oil.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chaff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Worthless products of an </a:t>
            </a:r>
            <a:r>
              <a:rPr lang="en-US" dirty="0" err="1" smtClean="0"/>
              <a:t>endeavour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000" dirty="0" smtClean="0">
                <a:solidFill>
                  <a:srgbClr val="C00000"/>
                </a:solidFill>
              </a:rPr>
              <a:t>    </a:t>
            </a:r>
            <a:r>
              <a:rPr lang="en-US" dirty="0" smtClean="0">
                <a:solidFill>
                  <a:srgbClr val="C00000"/>
                </a:solidFill>
              </a:rPr>
              <a:t>For living a peaceful life, one should know how to separate the grain from the </a:t>
            </a:r>
            <a:r>
              <a:rPr lang="en-US" b="1" dirty="0" smtClean="0">
                <a:solidFill>
                  <a:srgbClr val="C00000"/>
                </a:solidFill>
              </a:rPr>
              <a:t>chaff </a:t>
            </a:r>
            <a:r>
              <a:rPr lang="en-US" dirty="0" smtClean="0">
                <a:solidFill>
                  <a:srgbClr val="C00000"/>
                </a:solidFill>
              </a:rPr>
              <a:t>or take the good experiences and move ahead, leaving behind bad ones.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chaffing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Bantering</a:t>
            </a:r>
          </a:p>
          <a:p>
            <a:r>
              <a:rPr lang="en-US" dirty="0" smtClean="0"/>
              <a:t>Joking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She got fed up of the constant </a:t>
            </a:r>
            <a:r>
              <a:rPr lang="en-US" sz="3600" b="1" dirty="0" smtClean="0">
                <a:solidFill>
                  <a:srgbClr val="C00000"/>
                </a:solidFill>
              </a:rPr>
              <a:t>chaffing</a:t>
            </a:r>
            <a:r>
              <a:rPr lang="en-US" sz="3600" dirty="0" smtClean="0">
                <a:solidFill>
                  <a:srgbClr val="C00000"/>
                </a:solidFill>
              </a:rPr>
              <a:t> at the party and decided to leave early.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chagrin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Vexation</a:t>
            </a:r>
          </a:p>
          <a:p>
            <a:r>
              <a:rPr lang="en-US" dirty="0" smtClean="0"/>
              <a:t>Disappointment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 fact that her friend was spending more time with her room mate than her added to her</a:t>
            </a:r>
            <a:r>
              <a:rPr lang="en-US" sz="3600" b="1" dirty="0" smtClean="0">
                <a:solidFill>
                  <a:srgbClr val="C00000"/>
                </a:solidFill>
              </a:rPr>
              <a:t> chagrin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chalice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Goblet</a:t>
            </a:r>
          </a:p>
          <a:p>
            <a:r>
              <a:rPr lang="en-US" dirty="0" smtClean="0"/>
              <a:t>Consecrated cup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3600" dirty="0" smtClean="0">
                <a:solidFill>
                  <a:srgbClr val="C00000"/>
                </a:solidFill>
              </a:rPr>
              <a:t>The wine was served in an intricately designed </a:t>
            </a:r>
            <a:r>
              <a:rPr lang="en-US" sz="3600" b="1" dirty="0" smtClean="0">
                <a:solidFill>
                  <a:srgbClr val="C00000"/>
                </a:solidFill>
              </a:rPr>
              <a:t>chalice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chameleon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Lizard that changes </a:t>
            </a:r>
            <a:r>
              <a:rPr lang="en-US" dirty="0" err="1" smtClean="0"/>
              <a:t>colour</a:t>
            </a:r>
            <a:r>
              <a:rPr lang="en-US" dirty="0" smtClean="0"/>
              <a:t> in different situations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Her behavior pattern was as fast changing as a </a:t>
            </a:r>
            <a:r>
              <a:rPr lang="en-US" sz="3200" b="1" dirty="0" smtClean="0">
                <a:solidFill>
                  <a:srgbClr val="C00000"/>
                </a:solidFill>
              </a:rPr>
              <a:t>chameleon</a:t>
            </a:r>
            <a:r>
              <a:rPr lang="en-US" sz="3200" dirty="0" smtClean="0">
                <a:solidFill>
                  <a:srgbClr val="C00000"/>
                </a:solidFill>
              </a:rPr>
              <a:t>, at some times friendly and forthcoming, at others, aloof and rude.</a:t>
            </a:r>
            <a:endParaRPr lang="en-IN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champion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Support militantly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600" dirty="0" smtClean="0">
                <a:solidFill>
                  <a:srgbClr val="C00000"/>
                </a:solidFill>
              </a:rPr>
              <a:t>The civilians needed a </a:t>
            </a:r>
            <a:r>
              <a:rPr lang="en-US" sz="3600" b="1" dirty="0" smtClean="0">
                <a:solidFill>
                  <a:srgbClr val="C00000"/>
                </a:solidFill>
              </a:rPr>
              <a:t>champion</a:t>
            </a:r>
            <a:r>
              <a:rPr lang="en-US" sz="3600" dirty="0" smtClean="0">
                <a:solidFill>
                  <a:srgbClr val="C00000"/>
                </a:solidFill>
              </a:rPr>
              <a:t> to put up their suggestions to the ruling party for a better administration.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1939</TotalTime>
  <Words>9472</Words>
  <Application>Microsoft Office PowerPoint</Application>
  <PresentationFormat>On-screen Show (4:3)</PresentationFormat>
  <Paragraphs>1701</Paragraphs>
  <Slides>382</Slides>
  <Notes>382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382</vt:i4>
      </vt:variant>
    </vt:vector>
  </HeadingPairs>
  <TitlesOfParts>
    <vt:vector size="384" baseType="lpstr">
      <vt:lpstr>Office Theme</vt:lpstr>
      <vt:lpstr>Custom Design</vt:lpstr>
      <vt:lpstr>Wordlist C-1 (cabal – cartographer)</vt:lpstr>
      <vt:lpstr>cabal</vt:lpstr>
      <vt:lpstr>cache</vt:lpstr>
      <vt:lpstr>cacophonous</vt:lpstr>
      <vt:lpstr>cadaver</vt:lpstr>
      <vt:lpstr>cadaverous</vt:lpstr>
      <vt:lpstr>cadence</vt:lpstr>
      <vt:lpstr>cadge</vt:lpstr>
      <vt:lpstr>cajole</vt:lpstr>
      <vt:lpstr>calamity</vt:lpstr>
      <vt:lpstr>calculated</vt:lpstr>
      <vt:lpstr>caldron</vt:lpstr>
      <vt:lpstr>caliber</vt:lpstr>
      <vt:lpstr>calligraphy</vt:lpstr>
      <vt:lpstr>callous</vt:lpstr>
      <vt:lpstr>callow</vt:lpstr>
      <vt:lpstr>calorific</vt:lpstr>
      <vt:lpstr>calumny</vt:lpstr>
      <vt:lpstr>camaraderie</vt:lpstr>
      <vt:lpstr>cameo</vt:lpstr>
      <vt:lpstr>camouflage</vt:lpstr>
      <vt:lpstr>canard</vt:lpstr>
      <vt:lpstr>candor</vt:lpstr>
      <vt:lpstr>canine</vt:lpstr>
      <vt:lpstr>canker</vt:lpstr>
      <vt:lpstr>canny</vt:lpstr>
      <vt:lpstr>canon</vt:lpstr>
      <vt:lpstr>cant</vt:lpstr>
      <vt:lpstr>cantankerous</vt:lpstr>
      <vt:lpstr>cantata</vt:lpstr>
      <vt:lpstr>canter</vt:lpstr>
      <vt:lpstr>capacity</vt:lpstr>
      <vt:lpstr>capillary</vt:lpstr>
      <vt:lpstr>capitulate</vt:lpstr>
      <vt:lpstr>caprice</vt:lpstr>
      <vt:lpstr>capricious</vt:lpstr>
      <vt:lpstr>caption</vt:lpstr>
      <vt:lpstr>captious</vt:lpstr>
      <vt:lpstr>carafe</vt:lpstr>
      <vt:lpstr>carapace</vt:lpstr>
      <vt:lpstr>carat</vt:lpstr>
      <vt:lpstr>carcinogenic</vt:lpstr>
      <vt:lpstr>cardinal</vt:lpstr>
      <vt:lpstr>cardiologist</vt:lpstr>
      <vt:lpstr>careen</vt:lpstr>
      <vt:lpstr>caricature</vt:lpstr>
      <vt:lpstr>carillon</vt:lpstr>
      <vt:lpstr>carnage</vt:lpstr>
      <vt:lpstr>carnal</vt:lpstr>
      <vt:lpstr>carnivorous</vt:lpstr>
      <vt:lpstr>carousal</vt:lpstr>
      <vt:lpstr>carping</vt:lpstr>
      <vt:lpstr>carrion</vt:lpstr>
      <vt:lpstr>cartographer</vt:lpstr>
      <vt:lpstr>Wordlist C-2 (cascade – chauvinist)</vt:lpstr>
      <vt:lpstr>cascade</vt:lpstr>
      <vt:lpstr>castigation</vt:lpstr>
      <vt:lpstr>casualty</vt:lpstr>
      <vt:lpstr>cataclysm</vt:lpstr>
      <vt:lpstr>catalyst</vt:lpstr>
      <vt:lpstr>catapult</vt:lpstr>
      <vt:lpstr>cataract</vt:lpstr>
      <vt:lpstr>catastrophe</vt:lpstr>
      <vt:lpstr>catcall</vt:lpstr>
      <vt:lpstr>categorical</vt:lpstr>
      <vt:lpstr>catharsis</vt:lpstr>
      <vt:lpstr>caucus</vt:lpstr>
      <vt:lpstr>causal</vt:lpstr>
      <vt:lpstr>caustic</vt:lpstr>
      <vt:lpstr>cauterize</vt:lpstr>
      <vt:lpstr>caulk</vt:lpstr>
      <vt:lpstr>cavalcade</vt:lpstr>
      <vt:lpstr>cavalier</vt:lpstr>
      <vt:lpstr>cavil</vt:lpstr>
      <vt:lpstr>cede</vt:lpstr>
      <vt:lpstr>celerity</vt:lpstr>
      <vt:lpstr>celestial</vt:lpstr>
      <vt:lpstr>celibate</vt:lpstr>
      <vt:lpstr>censor</vt:lpstr>
      <vt:lpstr>censorious</vt:lpstr>
      <vt:lpstr>censure</vt:lpstr>
      <vt:lpstr>centaur</vt:lpstr>
      <vt:lpstr>centigrade</vt:lpstr>
      <vt:lpstr>centrifugal</vt:lpstr>
      <vt:lpstr>centripetal</vt:lpstr>
      <vt:lpstr>centurion</vt:lpstr>
      <vt:lpstr>cerebral</vt:lpstr>
      <vt:lpstr>cerebration</vt:lpstr>
      <vt:lpstr>ceremonious</vt:lpstr>
      <vt:lpstr>certitude</vt:lpstr>
      <vt:lpstr>cessation</vt:lpstr>
      <vt:lpstr>cession</vt:lpstr>
      <vt:lpstr>chafe</vt:lpstr>
      <vt:lpstr>chaff</vt:lpstr>
      <vt:lpstr>chaffing</vt:lpstr>
      <vt:lpstr>chagrin</vt:lpstr>
      <vt:lpstr>chalice</vt:lpstr>
      <vt:lpstr>chameleon</vt:lpstr>
      <vt:lpstr>champion</vt:lpstr>
      <vt:lpstr>chaotic</vt:lpstr>
      <vt:lpstr>charisma</vt:lpstr>
      <vt:lpstr>charlatan</vt:lpstr>
      <vt:lpstr>chary</vt:lpstr>
      <vt:lpstr>chase</vt:lpstr>
      <vt:lpstr>chasm</vt:lpstr>
      <vt:lpstr>chassis</vt:lpstr>
      <vt:lpstr>chaste</vt:lpstr>
      <vt:lpstr>chasten</vt:lpstr>
      <vt:lpstr>chastened</vt:lpstr>
      <vt:lpstr>chastise</vt:lpstr>
      <vt:lpstr>chauvinist</vt:lpstr>
      <vt:lpstr>Wordlist C-3 (cherubic – coeval)</vt:lpstr>
      <vt:lpstr>cherubic</vt:lpstr>
      <vt:lpstr>chicanery</vt:lpstr>
      <vt:lpstr>chide</vt:lpstr>
      <vt:lpstr>chimerical</vt:lpstr>
      <vt:lpstr>chisel</vt:lpstr>
      <vt:lpstr>chivalrous</vt:lpstr>
      <vt:lpstr>choleric</vt:lpstr>
      <vt:lpstr>choreography</vt:lpstr>
      <vt:lpstr>chortle</vt:lpstr>
      <vt:lpstr>chronic</vt:lpstr>
      <vt:lpstr>chronicle</vt:lpstr>
      <vt:lpstr>churlish</vt:lpstr>
      <vt:lpstr>ciliated</vt:lpstr>
      <vt:lpstr>cipher</vt:lpstr>
      <vt:lpstr>circlet</vt:lpstr>
      <vt:lpstr>circuitous</vt:lpstr>
      <vt:lpstr>circumlocution</vt:lpstr>
      <vt:lpstr>circumscribe</vt:lpstr>
      <vt:lpstr>circumspect</vt:lpstr>
      <vt:lpstr>circumvent</vt:lpstr>
      <vt:lpstr>cistern</vt:lpstr>
      <vt:lpstr>citadel</vt:lpstr>
      <vt:lpstr>cite</vt:lpstr>
      <vt:lpstr>civil</vt:lpstr>
      <vt:lpstr>clairvoyant</vt:lpstr>
      <vt:lpstr>clamber</vt:lpstr>
      <vt:lpstr>clamor</vt:lpstr>
      <vt:lpstr>clandestine</vt:lpstr>
      <vt:lpstr>clangor</vt:lpstr>
      <vt:lpstr>clapper</vt:lpstr>
      <vt:lpstr>clarion</vt:lpstr>
      <vt:lpstr>claustrophobia</vt:lpstr>
      <vt:lpstr>clavicle</vt:lpstr>
      <vt:lpstr>cleave</vt:lpstr>
      <vt:lpstr>cleft</vt:lpstr>
      <vt:lpstr>clemency</vt:lpstr>
      <vt:lpstr>cliche</vt:lpstr>
      <vt:lpstr>clientele</vt:lpstr>
      <vt:lpstr>climactic</vt:lpstr>
      <vt:lpstr>clime</vt:lpstr>
      <vt:lpstr>clique</vt:lpstr>
      <vt:lpstr>cloister</vt:lpstr>
      <vt:lpstr>clout</vt:lpstr>
      <vt:lpstr>cloying</vt:lpstr>
      <vt:lpstr>coagulate</vt:lpstr>
      <vt:lpstr>coalesce</vt:lpstr>
      <vt:lpstr>coalition</vt:lpstr>
      <vt:lpstr>coda</vt:lpstr>
      <vt:lpstr>coddle</vt:lpstr>
      <vt:lpstr>codicill</vt:lpstr>
      <vt:lpstr>codify</vt:lpstr>
      <vt:lpstr>coercion</vt:lpstr>
      <vt:lpstr>coeval</vt:lpstr>
      <vt:lpstr>Wordlist C-4 (cog – compute)</vt:lpstr>
      <vt:lpstr>cog</vt:lpstr>
      <vt:lpstr>cogent</vt:lpstr>
      <vt:lpstr>cogitate</vt:lpstr>
      <vt:lpstr>cognate</vt:lpstr>
      <vt:lpstr>cognitive</vt:lpstr>
      <vt:lpstr>cognizance</vt:lpstr>
      <vt:lpstr>cohabit</vt:lpstr>
      <vt:lpstr>cohere</vt:lpstr>
      <vt:lpstr>cohesion</vt:lpstr>
      <vt:lpstr>cohorts</vt:lpstr>
      <vt:lpstr>coiffure</vt:lpstr>
      <vt:lpstr>coin</vt:lpstr>
      <vt:lpstr>coincident</vt:lpstr>
      <vt:lpstr>colander</vt:lpstr>
      <vt:lpstr>collaborate</vt:lpstr>
      <vt:lpstr>collage</vt:lpstr>
      <vt:lpstr>collate</vt:lpstr>
      <vt:lpstr>collateral</vt:lpstr>
      <vt:lpstr>collation</vt:lpstr>
      <vt:lpstr>colloquial</vt:lpstr>
      <vt:lpstr>colloquy</vt:lpstr>
      <vt:lpstr>collusion</vt:lpstr>
      <vt:lpstr>colossal</vt:lpstr>
      <vt:lpstr>colossus</vt:lpstr>
      <vt:lpstr>comatose</vt:lpstr>
      <vt:lpstr>combustible</vt:lpstr>
      <vt:lpstr>comely</vt:lpstr>
      <vt:lpstr>comestible</vt:lpstr>
      <vt:lpstr>comeuppance</vt:lpstr>
      <vt:lpstr>comity</vt:lpstr>
      <vt:lpstr>commandeer</vt:lpstr>
      <vt:lpstr>commemorative</vt:lpstr>
      <vt:lpstr>commensurate</vt:lpstr>
      <vt:lpstr>commiserate</vt:lpstr>
      <vt:lpstr>compatible</vt:lpstr>
      <vt:lpstr>compelling</vt:lpstr>
      <vt:lpstr>compendium</vt:lpstr>
      <vt:lpstr>compensatory</vt:lpstr>
      <vt:lpstr>compilation</vt:lpstr>
      <vt:lpstr>compile</vt:lpstr>
      <vt:lpstr>complacency</vt:lpstr>
      <vt:lpstr>complaisant</vt:lpstr>
      <vt:lpstr>complement</vt:lpstr>
      <vt:lpstr>complementary</vt:lpstr>
      <vt:lpstr>compliance</vt:lpstr>
      <vt:lpstr>comport</vt:lpstr>
      <vt:lpstr>complicity</vt:lpstr>
      <vt:lpstr>component</vt:lpstr>
      <vt:lpstr>composure</vt:lpstr>
      <vt:lpstr>compound</vt:lpstr>
      <vt:lpstr>comprehensive</vt:lpstr>
      <vt:lpstr>compress</vt:lpstr>
      <vt:lpstr>comprise</vt:lpstr>
      <vt:lpstr>compromise</vt:lpstr>
      <vt:lpstr>compunction</vt:lpstr>
      <vt:lpstr>compute</vt:lpstr>
      <vt:lpstr>Wordlist C-5 (concatenate – conspiracy)</vt:lpstr>
      <vt:lpstr>concatenate</vt:lpstr>
      <vt:lpstr>concave</vt:lpstr>
      <vt:lpstr>concede</vt:lpstr>
      <vt:lpstr>conceit</vt:lpstr>
      <vt:lpstr>concentric</vt:lpstr>
      <vt:lpstr>conception</vt:lpstr>
      <vt:lpstr>concerted</vt:lpstr>
      <vt:lpstr>concession</vt:lpstr>
      <vt:lpstr>conciliatory</vt:lpstr>
      <vt:lpstr>concise</vt:lpstr>
      <vt:lpstr>conclave</vt:lpstr>
      <vt:lpstr>conclusive</vt:lpstr>
      <vt:lpstr>concoct</vt:lpstr>
      <vt:lpstr>concomitant</vt:lpstr>
      <vt:lpstr>concord</vt:lpstr>
      <vt:lpstr>concur</vt:lpstr>
      <vt:lpstr>concurrent</vt:lpstr>
      <vt:lpstr>condescend</vt:lpstr>
      <vt:lpstr>condign</vt:lpstr>
      <vt:lpstr>condiment</vt:lpstr>
      <vt:lpstr>condole</vt:lpstr>
      <vt:lpstr>conducive</vt:lpstr>
      <vt:lpstr>conduit</vt:lpstr>
      <vt:lpstr>confidant</vt:lpstr>
      <vt:lpstr>confine</vt:lpstr>
      <vt:lpstr>confiscate</vt:lpstr>
      <vt:lpstr>conflagration</vt:lpstr>
      <vt:lpstr>conflate</vt:lpstr>
      <vt:lpstr>confluence</vt:lpstr>
      <vt:lpstr>conformity</vt:lpstr>
      <vt:lpstr>confound</vt:lpstr>
      <vt:lpstr>congenial</vt:lpstr>
      <vt:lpstr>congenital</vt:lpstr>
      <vt:lpstr>conglomeration</vt:lpstr>
      <vt:lpstr>congruence</vt:lpstr>
      <vt:lpstr>congruent</vt:lpstr>
      <vt:lpstr>conifer</vt:lpstr>
      <vt:lpstr>conjecture</vt:lpstr>
      <vt:lpstr>conjugal</vt:lpstr>
      <vt:lpstr>conjure</vt:lpstr>
      <vt:lpstr>connivance</vt:lpstr>
      <vt:lpstr>connoisseur</vt:lpstr>
      <vt:lpstr>connotation</vt:lpstr>
      <vt:lpstr>connubial</vt:lpstr>
      <vt:lpstr>consanguinity</vt:lpstr>
      <vt:lpstr>conscientious</vt:lpstr>
      <vt:lpstr>conscript</vt:lpstr>
      <vt:lpstr>consecrate</vt:lpstr>
      <vt:lpstr>consensus</vt:lpstr>
      <vt:lpstr>consequential</vt:lpstr>
      <vt:lpstr>conservatory</vt:lpstr>
      <vt:lpstr>consign</vt:lpstr>
      <vt:lpstr>consistency</vt:lpstr>
      <vt:lpstr>console</vt:lpstr>
      <vt:lpstr>consolidation</vt:lpstr>
      <vt:lpstr>consonance</vt:lpstr>
      <vt:lpstr>consort</vt:lpstr>
      <vt:lpstr>conspiracy</vt:lpstr>
      <vt:lpstr>Wordlist  C-6 (constituent-corrugated)</vt:lpstr>
      <vt:lpstr>constituent</vt:lpstr>
      <vt:lpstr>constraint</vt:lpstr>
      <vt:lpstr>construe</vt:lpstr>
      <vt:lpstr>consummate</vt:lpstr>
      <vt:lpstr>contagion</vt:lpstr>
      <vt:lpstr>contaminate</vt:lpstr>
      <vt:lpstr>contempt</vt:lpstr>
      <vt:lpstr>contentious</vt:lpstr>
      <vt:lpstr>context</vt:lpstr>
      <vt:lpstr>contiguous</vt:lpstr>
      <vt:lpstr>continence</vt:lpstr>
      <vt:lpstr>contingent</vt:lpstr>
      <vt:lpstr>contortions</vt:lpstr>
      <vt:lpstr>contraband</vt:lpstr>
      <vt:lpstr>contravene</vt:lpstr>
      <vt:lpstr>contrite</vt:lpstr>
      <vt:lpstr>contrived</vt:lpstr>
      <vt:lpstr>controvert</vt:lpstr>
      <vt:lpstr>contumacious</vt:lpstr>
      <vt:lpstr>contend</vt:lpstr>
      <vt:lpstr>contention</vt:lpstr>
      <vt:lpstr>contusion</vt:lpstr>
      <vt:lpstr>conundrum</vt:lpstr>
      <vt:lpstr>convene</vt:lpstr>
      <vt:lpstr>conventional</vt:lpstr>
      <vt:lpstr>convention</vt:lpstr>
      <vt:lpstr>converge</vt:lpstr>
      <vt:lpstr>conversant</vt:lpstr>
      <vt:lpstr>converse</vt:lpstr>
      <vt:lpstr>convert</vt:lpstr>
      <vt:lpstr>convex</vt:lpstr>
      <vt:lpstr>conveyance</vt:lpstr>
      <vt:lpstr>conviction</vt:lpstr>
      <vt:lpstr>convivial</vt:lpstr>
      <vt:lpstr>convoke</vt:lpstr>
      <vt:lpstr>convoluted</vt:lpstr>
      <vt:lpstr>copious</vt:lpstr>
      <vt:lpstr>coquette</vt:lpstr>
      <vt:lpstr>cordial</vt:lpstr>
      <vt:lpstr>cordon</vt:lpstr>
      <vt:lpstr>cornice</vt:lpstr>
      <vt:lpstr>cornucopia</vt:lpstr>
      <vt:lpstr>corollary</vt:lpstr>
      <vt:lpstr>corporeal</vt:lpstr>
      <vt:lpstr>corpulent</vt:lpstr>
      <vt:lpstr>correlation</vt:lpstr>
      <vt:lpstr>corroborate</vt:lpstr>
      <vt:lpstr>corrode</vt:lpstr>
      <vt:lpstr>corrosive</vt:lpstr>
      <vt:lpstr>corrugated</vt:lpstr>
      <vt:lpstr>Wordlist  C-7 (cosmic-cynosure)</vt:lpstr>
      <vt:lpstr>cosmic</vt:lpstr>
      <vt:lpstr>coterie</vt:lpstr>
      <vt:lpstr>countenance</vt:lpstr>
      <vt:lpstr>countermand</vt:lpstr>
      <vt:lpstr>counterpart</vt:lpstr>
      <vt:lpstr>coup</vt:lpstr>
      <vt:lpstr>couple</vt:lpstr>
      <vt:lpstr>courier</vt:lpstr>
      <vt:lpstr>covenant</vt:lpstr>
      <vt:lpstr>covert</vt:lpstr>
      <vt:lpstr>covetous</vt:lpstr>
      <vt:lpstr>cow</vt:lpstr>
      <vt:lpstr>cower</vt:lpstr>
      <vt:lpstr>coy</vt:lpstr>
      <vt:lpstr>cozen</vt:lpstr>
      <vt:lpstr>crabbed</vt:lpstr>
      <vt:lpstr>crass</vt:lpstr>
      <vt:lpstr>craven</vt:lpstr>
      <vt:lpstr>credence</vt:lpstr>
      <vt:lpstr>credo</vt:lpstr>
      <vt:lpstr>credulity</vt:lpstr>
      <vt:lpstr>creed</vt:lpstr>
      <vt:lpstr>crescendo</vt:lpstr>
      <vt:lpstr>crestfallen</vt:lpstr>
      <vt:lpstr>crevice</vt:lpstr>
      <vt:lpstr>cringe</vt:lpstr>
      <vt:lpstr>criteria</vt:lpstr>
      <vt:lpstr>crone</vt:lpstr>
      <vt:lpstr>crotchety</vt:lpstr>
      <vt:lpstr>crux</vt:lpstr>
      <vt:lpstr>crypt</vt:lpstr>
      <vt:lpstr>cryptic</vt:lpstr>
      <vt:lpstr>cubicle</vt:lpstr>
      <vt:lpstr>cuisine</vt:lpstr>
      <vt:lpstr>culinary</vt:lpstr>
      <vt:lpstr>cull</vt:lpstr>
      <vt:lpstr>culmination</vt:lpstr>
      <vt:lpstr>culpable</vt:lpstr>
      <vt:lpstr>culvert</vt:lpstr>
      <vt:lpstr>cumbersome</vt:lpstr>
      <vt:lpstr>cumulative</vt:lpstr>
      <vt:lpstr>cupidity</vt:lpstr>
      <vt:lpstr>curator</vt:lpstr>
      <vt:lpstr>curmudgeon</vt:lpstr>
      <vt:lpstr>cursive</vt:lpstr>
      <vt:lpstr>cursory</vt:lpstr>
      <vt:lpstr>curtail</vt:lpstr>
      <vt:lpstr>cynical</vt:lpstr>
      <vt:lpstr>cynosure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Wodlist C-7</dc:title>
  <dc:creator>User</dc:creator>
  <cp:lastModifiedBy>User</cp:lastModifiedBy>
  <cp:revision>441</cp:revision>
  <dcterms:created xsi:type="dcterms:W3CDTF">2012-03-13T06:52:58Z</dcterms:created>
  <dcterms:modified xsi:type="dcterms:W3CDTF">2013-01-12T14:28:45Z</dcterms:modified>
</cp:coreProperties>
</file>